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4D9F0-0F6D-4B2F-A8A1-6F7FCA80407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590B-543D-47A8-BABA-2B5500AB5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4854-6543-4C66-97BE-F48C767637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FBAD-3325-4C8D-9911-A9E5CD21A128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E444-8E50-4B03-875E-C85AEC47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12758" y="4854982"/>
            <a:ext cx="9070154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32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32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20309" y="1540860"/>
            <a:ext cx="3386987" cy="0"/>
          </a:xfrm>
          <a:prstGeom prst="line">
            <a:avLst/>
          </a:prstGeom>
          <a:ln w="2222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940567" y="627427"/>
            <a:ext cx="10750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TỈNH BẮC GIANG</a:t>
            </a:r>
          </a:p>
          <a:p>
            <a:pPr algn="ctr"/>
            <a:r>
              <a:rPr lang="en-US" alt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31392" y="1823790"/>
            <a:ext cx="10094976" cy="25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THI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GIỎI CẤP TỈNH CẤP THCS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KỲ 2020 - 2024</a:t>
            </a:r>
          </a:p>
        </p:txBody>
      </p:sp>
      <p:pic>
        <p:nvPicPr>
          <p:cNvPr id="6150" name="Picture 9" descr="SEN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984"/>
            <a:ext cx="12192000" cy="317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59" y="385171"/>
            <a:ext cx="1486730" cy="11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365125"/>
            <a:ext cx="1237488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VỀ DỰ HỘI THI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GIỎI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 TỈNH CẤP THCS CHU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KỲ 2020 - 2024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92" y="2755392"/>
            <a:ext cx="1037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đón</a:t>
            </a:r>
            <a:r>
              <a:rPr lang="en-US" dirty="0" smtClean="0"/>
              <a:t> </a:t>
            </a:r>
            <a:r>
              <a:rPr lang="en-US" dirty="0" err="1" smtClean="0"/>
              <a:t>Cán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,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;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rôn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treo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cổng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(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NHIỆT LIỆT CHÀO MỪNG CÁC THẦY, CÔ GIÁO VỀ DỰ HỘI THI  GIÁO VIÊN DẠY GIỎI CẤP TỈNH CẤP THCS CHU KỲ 2020 - 2024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2023-10-04T01:08:17Z</dcterms:created>
  <dcterms:modified xsi:type="dcterms:W3CDTF">2024-02-20T02:02:15Z</dcterms:modified>
</cp:coreProperties>
</file>