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304" r:id="rId4"/>
    <p:sldId id="305" r:id="rId5"/>
    <p:sldId id="306" r:id="rId6"/>
    <p:sldId id="258" r:id="rId7"/>
    <p:sldId id="259" r:id="rId8"/>
    <p:sldId id="260" r:id="rId9"/>
    <p:sldId id="265" r:id="rId10"/>
    <p:sldId id="266" r:id="rId11"/>
    <p:sldId id="267" r:id="rId12"/>
    <p:sldId id="298" r:id="rId13"/>
    <p:sldId id="299" r:id="rId14"/>
    <p:sldId id="300" r:id="rId15"/>
    <p:sldId id="269" r:id="rId16"/>
    <p:sldId id="307" r:id="rId17"/>
    <p:sldId id="308" r:id="rId18"/>
    <p:sldId id="309" r:id="rId19"/>
    <p:sldId id="310" r:id="rId20"/>
    <p:sldId id="311" r:id="rId21"/>
    <p:sldId id="303"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41"/>
    <p:restoredTop sz="93076"/>
  </p:normalViewPr>
  <p:slideViewPr>
    <p:cSldViewPr>
      <p:cViewPr varScale="1">
        <p:scale>
          <a:sx n="61" d="100"/>
          <a:sy n="61" d="100"/>
        </p:scale>
        <p:origin x="1699" y="1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a:extLst>
                <a:ext uri="{FF2B5EF4-FFF2-40B4-BE49-F238E27FC236}"/>
              </a:extLst>
            </p:cNvPr>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16" name="Freeform 14">
              <a:extLst>
                <a:ext uri="{FF2B5EF4-FFF2-40B4-BE49-F238E27FC236}"/>
              </a:extLst>
            </p:cNvPr>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7" name="Freeform 15">
              <a:extLst>
                <a:ext uri="{FF2B5EF4-FFF2-40B4-BE49-F238E27FC236}"/>
              </a:extLst>
            </p:cNvPr>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8" name="Freeform 16">
              <a:extLst>
                <a:ext uri="{FF2B5EF4-FFF2-40B4-BE49-F238E27FC236}"/>
              </a:extLst>
            </p:cNvPr>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1" name="Freeform 19">
              <a:extLst>
                <a:ext uri="{FF2B5EF4-FFF2-40B4-BE49-F238E27FC236}"/>
              </a:extLst>
            </p:cNvPr>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2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8213"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821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3" name="Rectangle 23">
            <a:extLst>
              <a:ext uri="{FF2B5EF4-FFF2-40B4-BE49-F238E27FC236}"/>
            </a:extLst>
          </p:cNvPr>
          <p:cNvSpPr>
            <a:spLocks noGrp="1" noChangeArrowheads="1"/>
          </p:cNvSpPr>
          <p:nvPr>
            <p:ph type="dt" sz="quarter" idx="10"/>
          </p:nvPr>
        </p:nvSpPr>
        <p:spPr/>
        <p:txBody>
          <a:bodyPr/>
          <a:lstStyle>
            <a:lvl1pPr>
              <a:defRPr/>
            </a:lvl1pPr>
          </a:lstStyle>
          <a:p>
            <a:pPr>
              <a:defRPr/>
            </a:pPr>
            <a:endParaRPr lang="en-US"/>
          </a:p>
        </p:txBody>
      </p:sp>
      <p:sp>
        <p:nvSpPr>
          <p:cNvPr id="24" name="Rectangle 24">
            <a:extLst>
              <a:ext uri="{FF2B5EF4-FFF2-40B4-BE49-F238E27FC236}"/>
            </a:extLst>
          </p:cNvPr>
          <p:cNvSpPr>
            <a:spLocks noGrp="1" noChangeArrowheads="1"/>
          </p:cNvSpPr>
          <p:nvPr>
            <p:ph type="ftr" sz="quarter" idx="11"/>
          </p:nvPr>
        </p:nvSpPr>
        <p:spPr/>
        <p:txBody>
          <a:bodyPr/>
          <a:lstStyle>
            <a:lvl1pPr>
              <a:defRPr/>
            </a:lvl1pPr>
          </a:lstStyle>
          <a:p>
            <a:pPr>
              <a:defRPr/>
            </a:pPr>
            <a:endParaRPr lang="en-US"/>
          </a:p>
        </p:txBody>
      </p:sp>
      <p:sp>
        <p:nvSpPr>
          <p:cNvPr id="25" name="Rectangle 25">
            <a:extLst>
              <a:ext uri="{FF2B5EF4-FFF2-40B4-BE49-F238E27FC236}"/>
            </a:extLst>
          </p:cNvPr>
          <p:cNvSpPr>
            <a:spLocks noGrp="1" noChangeArrowheads="1"/>
          </p:cNvSpPr>
          <p:nvPr>
            <p:ph type="sldNum" sz="quarter" idx="12"/>
          </p:nvPr>
        </p:nvSpPr>
        <p:spPr/>
        <p:txBody>
          <a:bodyPr/>
          <a:lstStyle>
            <a:lvl1pPr>
              <a:defRPr smtClean="0"/>
            </a:lvl1pPr>
          </a:lstStyle>
          <a:p>
            <a:pPr>
              <a:defRPr/>
            </a:pPr>
            <a:fld id="{598042DF-4F22-444C-9DCD-67993CDE52B3}"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3">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4">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5">
            <a:extLst>
              <a:ext uri="{FF2B5EF4-FFF2-40B4-BE49-F238E27FC236}"/>
            </a:extLst>
          </p:cNvPr>
          <p:cNvSpPr>
            <a:spLocks noGrp="1" noChangeArrowheads="1"/>
          </p:cNvSpPr>
          <p:nvPr>
            <p:ph type="sldNum" sz="quarter" idx="12"/>
          </p:nvPr>
        </p:nvSpPr>
        <p:spPr>
          <a:ln/>
        </p:spPr>
        <p:txBody>
          <a:bodyPr/>
          <a:lstStyle>
            <a:lvl1pPr>
              <a:defRPr/>
            </a:lvl1pPr>
          </a:lstStyle>
          <a:p>
            <a:pPr>
              <a:defRPr/>
            </a:pPr>
            <a:fld id="{0F0644BC-A155-4B74-A481-AF370FBCF227}"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3">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4">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5">
            <a:extLst>
              <a:ext uri="{FF2B5EF4-FFF2-40B4-BE49-F238E27FC236}"/>
            </a:extLst>
          </p:cNvPr>
          <p:cNvSpPr>
            <a:spLocks noGrp="1" noChangeArrowheads="1"/>
          </p:cNvSpPr>
          <p:nvPr>
            <p:ph type="sldNum" sz="quarter" idx="12"/>
          </p:nvPr>
        </p:nvSpPr>
        <p:spPr>
          <a:ln/>
        </p:spPr>
        <p:txBody>
          <a:bodyPr/>
          <a:lstStyle>
            <a:lvl1pPr>
              <a:defRPr/>
            </a:lvl1pPr>
          </a:lstStyle>
          <a:p>
            <a:pPr>
              <a:defRPr/>
            </a:pPr>
            <a:fld id="{BC4106B3-82A2-4888-B092-CE2143F0FBE4}"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3">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4">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25">
            <a:extLst>
              <a:ext uri="{FF2B5EF4-FFF2-40B4-BE49-F238E27FC236}"/>
            </a:extLst>
          </p:cNvPr>
          <p:cNvSpPr>
            <a:spLocks noGrp="1" noChangeArrowheads="1"/>
          </p:cNvSpPr>
          <p:nvPr>
            <p:ph type="sldNum" sz="quarter" idx="12"/>
          </p:nvPr>
        </p:nvSpPr>
        <p:spPr>
          <a:ln/>
        </p:spPr>
        <p:txBody>
          <a:bodyPr/>
          <a:lstStyle>
            <a:lvl1pPr>
              <a:defRPr/>
            </a:lvl1pPr>
          </a:lstStyle>
          <a:p>
            <a:pPr>
              <a:defRPr/>
            </a:pPr>
            <a:fld id="{DB28221B-7E80-42B5-B9F0-72EDE3A7DCBC}"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3">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4">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5">
            <a:extLst>
              <a:ext uri="{FF2B5EF4-FFF2-40B4-BE49-F238E27FC236}"/>
            </a:extLst>
          </p:cNvPr>
          <p:cNvSpPr>
            <a:spLocks noGrp="1" noChangeArrowheads="1"/>
          </p:cNvSpPr>
          <p:nvPr>
            <p:ph type="sldNum" sz="quarter" idx="12"/>
          </p:nvPr>
        </p:nvSpPr>
        <p:spPr>
          <a:ln/>
        </p:spPr>
        <p:txBody>
          <a:bodyPr/>
          <a:lstStyle>
            <a:lvl1pPr>
              <a:defRPr/>
            </a:lvl1pPr>
          </a:lstStyle>
          <a:p>
            <a:pPr>
              <a:defRPr/>
            </a:pPr>
            <a:fld id="{3CA74518-121F-40D3-9592-38258E3A7F19}"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3">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4">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5">
            <a:extLst>
              <a:ext uri="{FF2B5EF4-FFF2-40B4-BE49-F238E27FC236}"/>
            </a:extLst>
          </p:cNvPr>
          <p:cNvSpPr>
            <a:spLocks noGrp="1" noChangeArrowheads="1"/>
          </p:cNvSpPr>
          <p:nvPr>
            <p:ph type="sldNum" sz="quarter" idx="12"/>
          </p:nvPr>
        </p:nvSpPr>
        <p:spPr>
          <a:ln/>
        </p:spPr>
        <p:txBody>
          <a:bodyPr/>
          <a:lstStyle>
            <a:lvl1pPr>
              <a:defRPr/>
            </a:lvl1pPr>
          </a:lstStyle>
          <a:p>
            <a:pPr>
              <a:defRPr/>
            </a:pPr>
            <a:fld id="{7BB2F5D1-D0C3-4ACB-B4B9-DBCE587CCE51}"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3">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4">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5">
            <a:extLst>
              <a:ext uri="{FF2B5EF4-FFF2-40B4-BE49-F238E27FC236}"/>
            </a:extLst>
          </p:cNvPr>
          <p:cNvSpPr>
            <a:spLocks noGrp="1" noChangeArrowheads="1"/>
          </p:cNvSpPr>
          <p:nvPr>
            <p:ph type="sldNum" sz="quarter" idx="12"/>
          </p:nvPr>
        </p:nvSpPr>
        <p:spPr>
          <a:ln/>
        </p:spPr>
        <p:txBody>
          <a:bodyPr/>
          <a:lstStyle>
            <a:lvl1pPr>
              <a:defRPr/>
            </a:lvl1pPr>
          </a:lstStyle>
          <a:p>
            <a:pPr>
              <a:defRPr/>
            </a:pPr>
            <a:fld id="{0ADF0BC9-84AB-4A6D-BEB7-59667A39EEEC}"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3">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24">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25">
            <a:extLst>
              <a:ext uri="{FF2B5EF4-FFF2-40B4-BE49-F238E27FC236}"/>
            </a:extLst>
          </p:cNvPr>
          <p:cNvSpPr>
            <a:spLocks noGrp="1" noChangeArrowheads="1"/>
          </p:cNvSpPr>
          <p:nvPr>
            <p:ph type="sldNum" sz="quarter" idx="12"/>
          </p:nvPr>
        </p:nvSpPr>
        <p:spPr>
          <a:ln/>
        </p:spPr>
        <p:txBody>
          <a:bodyPr/>
          <a:lstStyle>
            <a:lvl1pPr>
              <a:defRPr/>
            </a:lvl1pPr>
          </a:lstStyle>
          <a:p>
            <a:pPr>
              <a:defRPr/>
            </a:pPr>
            <a:fld id="{C69CD453-A931-404F-BF4D-26CD0C53EC5F}"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3">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4">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25">
            <a:extLst>
              <a:ext uri="{FF2B5EF4-FFF2-40B4-BE49-F238E27FC236}"/>
            </a:extLst>
          </p:cNvPr>
          <p:cNvSpPr>
            <a:spLocks noGrp="1" noChangeArrowheads="1"/>
          </p:cNvSpPr>
          <p:nvPr>
            <p:ph type="sldNum" sz="quarter" idx="12"/>
          </p:nvPr>
        </p:nvSpPr>
        <p:spPr>
          <a:ln/>
        </p:spPr>
        <p:txBody>
          <a:bodyPr/>
          <a:lstStyle>
            <a:lvl1pPr>
              <a:defRPr/>
            </a:lvl1pPr>
          </a:lstStyle>
          <a:p>
            <a:pPr>
              <a:defRPr/>
            </a:pPr>
            <a:fld id="{05C5FAD3-6195-4786-B73D-8AA540D1CBE5}"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24">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25">
            <a:extLst>
              <a:ext uri="{FF2B5EF4-FFF2-40B4-BE49-F238E27FC236}"/>
            </a:extLst>
          </p:cNvPr>
          <p:cNvSpPr>
            <a:spLocks noGrp="1" noChangeArrowheads="1"/>
          </p:cNvSpPr>
          <p:nvPr>
            <p:ph type="sldNum" sz="quarter" idx="12"/>
          </p:nvPr>
        </p:nvSpPr>
        <p:spPr>
          <a:ln/>
        </p:spPr>
        <p:txBody>
          <a:bodyPr/>
          <a:lstStyle>
            <a:lvl1pPr>
              <a:defRPr/>
            </a:lvl1pPr>
          </a:lstStyle>
          <a:p>
            <a:pPr>
              <a:defRPr/>
            </a:pPr>
            <a:fld id="{62517FA8-6048-4C75-BFDB-9309D5E47A80}"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3">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4">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5">
            <a:extLst>
              <a:ext uri="{FF2B5EF4-FFF2-40B4-BE49-F238E27FC236}"/>
            </a:extLst>
          </p:cNvPr>
          <p:cNvSpPr>
            <a:spLocks noGrp="1" noChangeArrowheads="1"/>
          </p:cNvSpPr>
          <p:nvPr>
            <p:ph type="sldNum" sz="quarter" idx="12"/>
          </p:nvPr>
        </p:nvSpPr>
        <p:spPr>
          <a:ln/>
        </p:spPr>
        <p:txBody>
          <a:bodyPr/>
          <a:lstStyle>
            <a:lvl1pPr>
              <a:defRPr/>
            </a:lvl1pPr>
          </a:lstStyle>
          <a:p>
            <a:pPr>
              <a:defRPr/>
            </a:pPr>
            <a:fld id="{60AB20DD-9739-4ABC-B46F-296484570020}"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3">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4">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5">
            <a:extLst>
              <a:ext uri="{FF2B5EF4-FFF2-40B4-BE49-F238E27FC236}"/>
            </a:extLst>
          </p:cNvPr>
          <p:cNvSpPr>
            <a:spLocks noGrp="1" noChangeArrowheads="1"/>
          </p:cNvSpPr>
          <p:nvPr>
            <p:ph type="sldNum" sz="quarter" idx="12"/>
          </p:nvPr>
        </p:nvSpPr>
        <p:spPr>
          <a:ln/>
        </p:spPr>
        <p:txBody>
          <a:bodyPr/>
          <a:lstStyle>
            <a:lvl1pPr>
              <a:defRPr/>
            </a:lvl1pPr>
          </a:lstStyle>
          <a:p>
            <a:pPr>
              <a:defRPr/>
            </a:pPr>
            <a:fld id="{1F4B7C09-0849-4264-BFD2-03C10E0C523B}"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7171" name="Freeform 3">
              <a:extLst>
                <a:ext uri="{FF2B5EF4-FFF2-40B4-BE49-F238E27FC236}"/>
              </a:extLst>
            </p:cNvPr>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1033"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35"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37"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38"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39"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0"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1041"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1042"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7182" name="Freeform 14">
              <a:extLst>
                <a:ext uri="{FF2B5EF4-FFF2-40B4-BE49-F238E27FC236}"/>
              </a:extLst>
            </p:cNvPr>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7183" name="Freeform 15">
              <a:extLst>
                <a:ext uri="{FF2B5EF4-FFF2-40B4-BE49-F238E27FC236}"/>
              </a:extLst>
            </p:cNvPr>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7184" name="Freeform 16">
              <a:extLst>
                <a:ext uri="{FF2B5EF4-FFF2-40B4-BE49-F238E27FC236}"/>
              </a:extLst>
            </p:cNvPr>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7187" name="Freeform 19">
              <a:extLst>
                <a:ext uri="{FF2B5EF4-FFF2-40B4-BE49-F238E27FC236}"/>
              </a:extLst>
            </p:cNvPr>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1049"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7189" name="Rectangle 21">
            <a:extLst>
              <a:ext uri="{FF2B5EF4-FFF2-40B4-BE49-F238E27FC236}"/>
            </a:extLst>
          </p:cNvPr>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190" name="Rectangle 22">
            <a:extLst>
              <a:ext uri="{FF2B5EF4-FFF2-40B4-BE49-F238E27FC236}"/>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91" name="Rectangle 23">
            <a:extLst>
              <a:ext uri="{FF2B5EF4-FFF2-40B4-BE49-F238E27FC236}"/>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7192" name="Rectangle 24">
            <a:extLst>
              <a:ext uri="{FF2B5EF4-FFF2-40B4-BE49-F238E27FC236}"/>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7193" name="Rectangle 25">
            <a:extLst>
              <a:ext uri="{FF2B5EF4-FFF2-40B4-BE49-F238E27FC236}"/>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DC1BAFCA-9C7B-4C09-BFFF-D7B21DE24F49}"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02"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extLst>
          </p:cNvPr>
          <p:cNvSpPr>
            <a:spLocks noGrp="1" noChangeArrowheads="1"/>
          </p:cNvSpPr>
          <p:nvPr>
            <p:ph type="ctrTitle"/>
          </p:nvPr>
        </p:nvSpPr>
        <p:spPr>
          <a:xfrm>
            <a:off x="381000" y="2209800"/>
            <a:ext cx="8077200" cy="1736725"/>
          </a:xfrm>
        </p:spPr>
        <p:txBody>
          <a:bodyPr/>
          <a:lstStyle/>
          <a:p>
            <a:pPr eaLnBrk="1" hangingPunct="1">
              <a:defRPr/>
            </a:pPr>
            <a:r>
              <a:rPr lang="en-US" sz="4800" dirty="0" err="1"/>
              <a:t>Hướng</a:t>
            </a:r>
            <a:r>
              <a:rPr lang="en-US" sz="4800" dirty="0"/>
              <a:t> </a:t>
            </a:r>
            <a:r>
              <a:rPr lang="en-US" sz="4800" dirty="0" err="1"/>
              <a:t>dẫn</a:t>
            </a:r>
            <a:r>
              <a:rPr lang="en-US" sz="4800" dirty="0"/>
              <a:t> </a:t>
            </a:r>
            <a:br>
              <a:rPr lang="en-US" sz="4800" dirty="0"/>
            </a:br>
            <a:r>
              <a:rPr lang="en-US" sz="4800" dirty="0" err="1" smtClean="0"/>
              <a:t>G</a:t>
            </a:r>
            <a:r>
              <a:rPr lang="en-US" sz="3200" dirty="0" err="1" smtClean="0"/>
              <a:t>iám</a:t>
            </a:r>
            <a:r>
              <a:rPr lang="en-US" sz="3200" dirty="0" smtClean="0"/>
              <a:t> </a:t>
            </a:r>
            <a:r>
              <a:rPr lang="en-US" sz="3200" dirty="0" err="1"/>
              <a:t>sát</a:t>
            </a:r>
            <a:r>
              <a:rPr lang="en-US" sz="3200" dirty="0"/>
              <a:t> </a:t>
            </a:r>
            <a:r>
              <a:rPr lang="en-US" sz="3200" dirty="0" err="1"/>
              <a:t>và</a:t>
            </a:r>
            <a:r>
              <a:rPr lang="en-US" sz="3200" dirty="0"/>
              <a:t> </a:t>
            </a:r>
            <a:r>
              <a:rPr lang="en-US" sz="3200" dirty="0" err="1"/>
              <a:t>phòng</a:t>
            </a:r>
            <a:r>
              <a:rPr lang="en-US" sz="3200" dirty="0"/>
              <a:t>, </a:t>
            </a:r>
            <a:r>
              <a:rPr lang="en-US" sz="3200" dirty="0" err="1"/>
              <a:t>chống</a:t>
            </a:r>
            <a:r>
              <a:rPr lang="en-US" sz="3200" dirty="0"/>
              <a:t> </a:t>
            </a:r>
            <a:r>
              <a:rPr lang="en-US" sz="3200" dirty="0" err="1"/>
              <a:t>bệnh</a:t>
            </a:r>
            <a:r>
              <a:rPr lang="en-US" sz="3200" dirty="0"/>
              <a:t> </a:t>
            </a:r>
            <a:r>
              <a:rPr lang="en-US" sz="3200" dirty="0" err="1"/>
              <a:t>viêm</a:t>
            </a:r>
            <a:r>
              <a:rPr lang="en-US" sz="3200" dirty="0"/>
              <a:t/>
            </a:r>
            <a:br>
              <a:rPr lang="en-US" sz="3200" dirty="0"/>
            </a:br>
            <a:r>
              <a:rPr lang="en-US" sz="3200" dirty="0" err="1"/>
              <a:t>đường</a:t>
            </a:r>
            <a:r>
              <a:rPr lang="en-US" sz="3200" dirty="0"/>
              <a:t> </a:t>
            </a:r>
            <a:r>
              <a:rPr lang="en-US" sz="3200" dirty="0" err="1"/>
              <a:t>hô</a:t>
            </a:r>
            <a:r>
              <a:rPr lang="en-US" sz="3200" dirty="0"/>
              <a:t> </a:t>
            </a:r>
            <a:r>
              <a:rPr lang="en-US" sz="3200" dirty="0" err="1"/>
              <a:t>hấp</a:t>
            </a:r>
            <a:r>
              <a:rPr lang="en-US" sz="3200" dirty="0"/>
              <a:t> </a:t>
            </a:r>
            <a:r>
              <a:rPr lang="en-US" sz="3200" dirty="0" err="1"/>
              <a:t>cấp</a:t>
            </a:r>
            <a:r>
              <a:rPr lang="en-US" sz="3200" dirty="0"/>
              <a:t> do </a:t>
            </a:r>
            <a:r>
              <a:rPr lang="en-US" sz="3200" dirty="0" err="1"/>
              <a:t>chủng</a:t>
            </a:r>
            <a:r>
              <a:rPr lang="en-US" sz="3200" dirty="0"/>
              <a:t> </a:t>
            </a:r>
            <a:r>
              <a:rPr lang="en-US" sz="3200" dirty="0" err="1"/>
              <a:t>mới</a:t>
            </a:r>
            <a:r>
              <a:rPr lang="en-US" sz="3200" dirty="0"/>
              <a:t> </a:t>
            </a:r>
            <a:r>
              <a:rPr lang="en-US" sz="3200" dirty="0" err="1"/>
              <a:t>của</a:t>
            </a:r>
            <a:r>
              <a:rPr lang="en-US" sz="3200" dirty="0"/>
              <a:t> vi </a:t>
            </a:r>
            <a:r>
              <a:rPr lang="en-US" sz="3200" dirty="0" err="1"/>
              <a:t>rút</a:t>
            </a:r>
            <a:r>
              <a:rPr lang="en-US" sz="3200" dirty="0"/>
              <a:t> Corona (</a:t>
            </a:r>
            <a:r>
              <a:rPr lang="en-US" sz="3200" dirty="0" err="1"/>
              <a:t>nCoV</a:t>
            </a:r>
            <a:r>
              <a:rPr lang="en-US" sz="3200" dirty="0"/>
              <a:t>)</a:t>
            </a:r>
            <a:br>
              <a:rPr lang="en-US" sz="3200" dirty="0"/>
            </a:br>
            <a:endParaRPr lang="en-US" sz="1800" i="1" dirty="0"/>
          </a:p>
        </p:txBody>
      </p:sp>
      <p:sp>
        <p:nvSpPr>
          <p:cNvPr id="2051" name="Rectangle 3">
            <a:extLst>
              <a:ext uri="{FF2B5EF4-FFF2-40B4-BE49-F238E27FC236}"/>
            </a:extLst>
          </p:cNvPr>
          <p:cNvSpPr>
            <a:spLocks noGrp="1" noChangeArrowheads="1"/>
          </p:cNvSpPr>
          <p:nvPr>
            <p:ph type="subTitle" idx="1"/>
          </p:nvPr>
        </p:nvSpPr>
        <p:spPr>
          <a:xfrm>
            <a:off x="1371600" y="5562600"/>
            <a:ext cx="6400800" cy="381000"/>
          </a:xfrm>
        </p:spPr>
        <p:txBody>
          <a:bodyPr/>
          <a:lstStyle/>
          <a:p>
            <a:pPr eaLnBrk="1" hangingPunct="1">
              <a:lnSpc>
                <a:spcPct val="80000"/>
              </a:lnSpc>
              <a:defRPr/>
            </a:pPr>
            <a:r>
              <a:rPr lang="en-US" sz="2000" b="1" i="1" dirty="0" err="1"/>
              <a:t>Bắc</a:t>
            </a:r>
            <a:r>
              <a:rPr lang="en-US" sz="2000" b="1" i="1" dirty="0"/>
              <a:t> </a:t>
            </a:r>
            <a:r>
              <a:rPr lang="en-US" sz="2000" b="1" i="1" dirty="0" err="1"/>
              <a:t>Giang</a:t>
            </a:r>
            <a:r>
              <a:rPr lang="en-US" sz="2000" b="1" i="1" dirty="0"/>
              <a:t>, </a:t>
            </a:r>
            <a:r>
              <a:rPr lang="en-US" sz="2000" b="1" i="1" dirty="0" smtClean="0"/>
              <a:t>04 </a:t>
            </a:r>
            <a:r>
              <a:rPr lang="en-US" sz="2000" b="1" i="1" dirty="0" err="1" smtClean="0"/>
              <a:t>tháng</a:t>
            </a:r>
            <a:r>
              <a:rPr lang="en-US" sz="2000" b="1" i="1" dirty="0" smtClean="0"/>
              <a:t> 02 </a:t>
            </a:r>
            <a:r>
              <a:rPr lang="en-US" sz="2000" b="1" i="1" dirty="0" err="1" smtClean="0"/>
              <a:t>năm</a:t>
            </a:r>
            <a:r>
              <a:rPr lang="en-US" sz="2000" b="1" i="1" dirty="0" smtClean="0"/>
              <a:t> 2020</a:t>
            </a:r>
            <a:endParaRPr lang="en-US" sz="2000" b="1" i="1" dirty="0"/>
          </a:p>
        </p:txBody>
      </p:sp>
      <p:sp>
        <p:nvSpPr>
          <p:cNvPr id="3076" name="WordArt 4"/>
          <p:cNvSpPr>
            <a:spLocks noChangeArrowheads="1" noChangeShapeType="1" noTextEdit="1"/>
          </p:cNvSpPr>
          <p:nvPr/>
        </p:nvSpPr>
        <p:spPr bwMode="auto">
          <a:xfrm>
            <a:off x="838200" y="457200"/>
            <a:ext cx="7391400" cy="609600"/>
          </a:xfrm>
          <a:prstGeom prst="rect">
            <a:avLst/>
          </a:prstGeom>
        </p:spPr>
        <p:txBody>
          <a:bodyPr wrap="none" fromWordArt="1">
            <a:prstTxWarp prst="textPlain">
              <a:avLst>
                <a:gd name="adj" fmla="val 50000"/>
              </a:avLst>
            </a:prstTxWarp>
          </a:bodyPr>
          <a:lstStyle/>
          <a:p>
            <a:pPr algn="ctr"/>
            <a:r>
              <a:rPr lang="en-US" sz="2400" b="1" kern="1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SỞ Y TẾ BẮC GIANG</a:t>
            </a:r>
          </a:p>
          <a:p>
            <a:pPr algn="ctr"/>
            <a:r>
              <a:rPr lang="en-US" sz="2400" b="1" kern="1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TRUNG TÂM KIỂM SOÁT BỆNH TẬT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extLst>
          </p:cNvPr>
          <p:cNvSpPr>
            <a:spLocks noGrp="1" noChangeArrowheads="1"/>
          </p:cNvSpPr>
          <p:nvPr>
            <p:ph type="body" idx="1"/>
          </p:nvPr>
        </p:nvSpPr>
        <p:spPr>
          <a:xfrm>
            <a:off x="152400" y="457200"/>
            <a:ext cx="8763000" cy="6172200"/>
          </a:xfrm>
        </p:spPr>
        <p:txBody>
          <a:bodyPr/>
          <a:lstStyle/>
          <a:p>
            <a:pPr algn="just" eaLnBrk="1" hangingPunct="1">
              <a:buFont typeface="Wingdings" pitchFamily="2" charset="2"/>
              <a:buNone/>
              <a:defRPr/>
            </a:pPr>
            <a:r>
              <a:rPr lang="en-US" sz="2800"/>
              <a:t>- Thường xuyên súc họng bằng nước sát khuẩn miệng.</a:t>
            </a:r>
          </a:p>
          <a:p>
            <a:pPr algn="just" eaLnBrk="1" hangingPunct="1">
              <a:buFont typeface="Wingdings" pitchFamily="2" charset="2"/>
              <a:buNone/>
              <a:defRPr/>
            </a:pPr>
            <a:r>
              <a:rPr lang="en-US" sz="2800"/>
              <a:t>- Tăng cường thông khí nơi làm việc, nhà ở, trường học, cơ sở y tế,... bằng cách mở các cửa ra vào và cửasổ, hạn chế sử dụng điều hòa.</a:t>
            </a:r>
          </a:p>
          <a:p>
            <a:pPr algn="just" eaLnBrk="1" hangingPunct="1">
              <a:buFont typeface="Wingdings" pitchFamily="2" charset="2"/>
              <a:buNone/>
              <a:defRPr/>
            </a:pPr>
            <a:r>
              <a:rPr lang="en-US" sz="2800"/>
              <a:t>- Thường xuyên lau nền nhà, tay nắm cửa và bề mặt các đồ vật trong nhà bằng các chất tẩy rửa thông thường, như xà phòng và các dung dịch khử khuẩn thông thường khác.</a:t>
            </a:r>
          </a:p>
          <a:p>
            <a:pPr algn="just" eaLnBrk="1" hangingPunct="1">
              <a:buFont typeface="Wingdings" pitchFamily="2" charset="2"/>
              <a:buNone/>
              <a:defRPr/>
            </a:pPr>
            <a:r>
              <a:rPr lang="en-US" sz="2800"/>
              <a:t>- Tăng cường sức khoẻ bằng ăn uống, nghỉ ngơi, sinh hoạt hợp lý, luyện tập thể thao.</a:t>
            </a:r>
          </a:p>
          <a:p>
            <a:pPr algn="just" eaLnBrk="1" hangingPunct="1">
              <a:buFont typeface="Wingdings" pitchFamily="2" charset="2"/>
              <a:buNone/>
              <a:defRPr/>
            </a:pPr>
            <a:r>
              <a:rPr lang="en-US" sz="2800"/>
              <a:t>- Nếu thấy có biểu hiện của bệnh viêm đường hô hấp cấp tính, phải thông báo ngay cho cơ sở y tế gần nhất để được tư vấn, cách ly và điều trị kịp thời.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extLst>
          </p:cNvPr>
          <p:cNvSpPr>
            <a:spLocks noGrp="1" noChangeArrowheads="1"/>
          </p:cNvSpPr>
          <p:nvPr>
            <p:ph type="body" idx="1"/>
          </p:nvPr>
        </p:nvSpPr>
        <p:spPr>
          <a:xfrm>
            <a:off x="152400" y="457200"/>
            <a:ext cx="8763000" cy="6172200"/>
          </a:xfrm>
        </p:spPr>
        <p:txBody>
          <a:bodyPr/>
          <a:lstStyle/>
          <a:p>
            <a:pPr algn="just" eaLnBrk="1" hangingPunct="1">
              <a:lnSpc>
                <a:spcPct val="80000"/>
              </a:lnSpc>
              <a:buFont typeface="Wingdings" pitchFamily="2" charset="2"/>
              <a:buNone/>
              <a:defRPr/>
            </a:pPr>
            <a:r>
              <a:rPr lang="en-US" sz="2400" b="1"/>
              <a:t>2. Biện pháp phòng bệnh đặc hiệu</a:t>
            </a:r>
            <a:endParaRPr lang="en-US" sz="2400"/>
          </a:p>
          <a:p>
            <a:pPr algn="just" eaLnBrk="1" hangingPunct="1">
              <a:lnSpc>
                <a:spcPct val="80000"/>
              </a:lnSpc>
              <a:buFont typeface="Wingdings" pitchFamily="2" charset="2"/>
              <a:buNone/>
              <a:defRPr/>
            </a:pPr>
            <a:r>
              <a:rPr lang="en-US" sz="2400"/>
              <a:t>Hiện nay bệnh chưa có biện pháp phòng bệnh đặc hiệu.</a:t>
            </a:r>
            <a:endParaRPr lang="en-US" sz="2400" b="1"/>
          </a:p>
          <a:p>
            <a:pPr algn="just" eaLnBrk="1" hangingPunct="1">
              <a:lnSpc>
                <a:spcPct val="80000"/>
              </a:lnSpc>
              <a:buFont typeface="Wingdings" pitchFamily="2" charset="2"/>
              <a:buNone/>
              <a:defRPr/>
            </a:pPr>
            <a:r>
              <a:rPr lang="en-US" sz="2400" b="1"/>
              <a:t>3. Kiểm dịch y tế biên giới</a:t>
            </a:r>
            <a:endParaRPr lang="en-US" sz="2400"/>
          </a:p>
          <a:p>
            <a:pPr algn="just" eaLnBrk="1" hangingPunct="1">
              <a:lnSpc>
                <a:spcPct val="80000"/>
              </a:lnSpc>
              <a:buFont typeface="Wingdings" pitchFamily="2" charset="2"/>
              <a:buNone/>
              <a:defRPr/>
            </a:pPr>
            <a:r>
              <a:rPr lang="en-US" sz="2400"/>
              <a:t>- Thực hiện giám sát hành khách nhập cảnh và áp dụng quy định về khai báo y tế thực hiện theo quy định tại Nghị định 89/NĐ-CP ngày 25/6/2018 của CP quy định chi tiết thi hành một số điều của Luật phòng, chống bệnh truyền nhiễm về kiểm dịch y tế biên giới.</a:t>
            </a:r>
          </a:p>
          <a:p>
            <a:pPr algn="just" eaLnBrk="1" hangingPunct="1">
              <a:lnSpc>
                <a:spcPct val="80000"/>
              </a:lnSpc>
              <a:buFont typeface="Wingdings" pitchFamily="2" charset="2"/>
              <a:buNone/>
              <a:defRPr/>
            </a:pPr>
            <a:r>
              <a:rPr lang="en-US" sz="2400"/>
              <a:t>- Việc cách ly và xử lý y tế tại cửa khẩu áp dụng đối với các bệnh truyền nhiễm theo quy định tại Nghị định số 101/2010/NĐ-CP ngày 30/9/2010 của Chính phủ quy định chi tiết thi hành một số điều của Luật Phòng, chống bệnh truyền nhiễm về áp dụng biện pháp cách ly y tế, cưỡng chế cách ly y tế và chống dịch đặc thù trong thời gian có dịch.</a:t>
            </a:r>
          </a:p>
          <a:p>
            <a:pPr algn="just" eaLnBrk="1" hangingPunct="1">
              <a:lnSpc>
                <a:spcPct val="80000"/>
              </a:lnSpc>
              <a:buFont typeface="Wingdings" pitchFamily="2" charset="2"/>
              <a:buNone/>
              <a:defRPr/>
            </a:pPr>
            <a:r>
              <a:rPr lang="en-US" sz="2400"/>
              <a:t>- Khuyến cáo cho hành khách từ vùng có dịch tự theo dõi sức khỏe, hạn chế tiếp xúc, tập trung nơi đông người. Khi có triệu chứng viêm đường hô hấp cần tới cơ sở y tế gần nhất để được tư vấn, chẩn đoán, cách ly y tế.</a:t>
            </a:r>
            <a:endParaRPr lang="en-US" sz="2400" b="1"/>
          </a:p>
          <a:p>
            <a:pPr algn="just" eaLnBrk="1" hangingPunct="1">
              <a:lnSpc>
                <a:spcPct val="80000"/>
              </a:lnSpc>
              <a:buFont typeface="Wingdings" pitchFamily="2" charset="2"/>
              <a:buNone/>
              <a:defRPr/>
            </a:pPr>
            <a:r>
              <a:rPr lang="en-US" sz="2400" b="1"/>
              <a:t>4. Chuẩn bị đầy đủ về vật tư, HC, TTB dự phòng khi dịch xảy ra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extLst>
          </p:cNvPr>
          <p:cNvSpPr>
            <a:spLocks noGrp="1" noChangeArrowheads="1"/>
          </p:cNvSpPr>
          <p:nvPr>
            <p:ph type="title"/>
          </p:nvPr>
        </p:nvSpPr>
        <p:spPr/>
        <p:txBody>
          <a:bodyPr/>
          <a:lstStyle/>
          <a:p>
            <a:pPr eaLnBrk="1" hangingPunct="1">
              <a:defRPr/>
            </a:pPr>
            <a:endParaRPr lang="en-US"/>
          </a:p>
        </p:txBody>
      </p:sp>
      <p:sp>
        <p:nvSpPr>
          <p:cNvPr id="54275" name="Rectangle 3">
            <a:extLst>
              <a:ext uri="{FF2B5EF4-FFF2-40B4-BE49-F238E27FC236}"/>
            </a:extLst>
          </p:cNvPr>
          <p:cNvSpPr>
            <a:spLocks noGrp="1" noChangeArrowheads="1"/>
          </p:cNvSpPr>
          <p:nvPr>
            <p:ph type="body" idx="1"/>
          </p:nvPr>
        </p:nvSpPr>
        <p:spPr/>
        <p:txBody>
          <a:bodyPr/>
          <a:lstStyle/>
          <a:p>
            <a:pPr eaLnBrk="1" hangingPunct="1">
              <a:defRPr/>
            </a:pPr>
            <a:endParaRPr lang="en-US"/>
          </a:p>
        </p:txBody>
      </p:sp>
      <p:pic>
        <p:nvPicPr>
          <p:cNvPr id="14340" name="Picture 4"/>
          <p:cNvPicPr>
            <a:picLocks noChangeAspect="1" noChangeArrowheads="1"/>
          </p:cNvPicPr>
          <p:nvPr/>
        </p:nvPicPr>
        <p:blipFill>
          <a:blip r:embed="rId2"/>
          <a:srcRect/>
          <a:stretch>
            <a:fillRect/>
          </a:stretch>
        </p:blipFill>
        <p:spPr bwMode="auto">
          <a:xfrm>
            <a:off x="228600" y="228600"/>
            <a:ext cx="8915400" cy="662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extLst>
          </p:cNvPr>
          <p:cNvSpPr>
            <a:spLocks noGrp="1" noChangeArrowheads="1"/>
          </p:cNvSpPr>
          <p:nvPr>
            <p:ph type="title"/>
          </p:nvPr>
        </p:nvSpPr>
        <p:spPr/>
        <p:txBody>
          <a:bodyPr/>
          <a:lstStyle/>
          <a:p>
            <a:pPr eaLnBrk="1" hangingPunct="1">
              <a:defRPr/>
            </a:pPr>
            <a:endParaRPr lang="en-US"/>
          </a:p>
        </p:txBody>
      </p:sp>
      <p:sp>
        <p:nvSpPr>
          <p:cNvPr id="55299" name="Rectangle 3">
            <a:extLst>
              <a:ext uri="{FF2B5EF4-FFF2-40B4-BE49-F238E27FC236}"/>
            </a:extLst>
          </p:cNvPr>
          <p:cNvSpPr>
            <a:spLocks noGrp="1" noChangeArrowheads="1"/>
          </p:cNvSpPr>
          <p:nvPr>
            <p:ph type="body" idx="1"/>
          </p:nvPr>
        </p:nvSpPr>
        <p:spPr/>
        <p:txBody>
          <a:bodyPr/>
          <a:lstStyle/>
          <a:p>
            <a:pPr eaLnBrk="1" hangingPunct="1">
              <a:defRPr/>
            </a:pPr>
            <a:endParaRPr lang="en-US"/>
          </a:p>
        </p:txBody>
      </p:sp>
      <p:pic>
        <p:nvPicPr>
          <p:cNvPr id="15364" name="Picture 4"/>
          <p:cNvPicPr>
            <a:picLocks noChangeAspect="1" noChangeArrowheads="1"/>
          </p:cNvPicPr>
          <p:nvPr/>
        </p:nvPicPr>
        <p:blipFill>
          <a:blip r:embed="rId2"/>
          <a:srcRect/>
          <a:stretch>
            <a:fillRect/>
          </a:stretch>
        </p:blipFill>
        <p:spPr bwMode="auto">
          <a:xfrm>
            <a:off x="304800" y="228600"/>
            <a:ext cx="861060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extLst>
          </p:cNvPr>
          <p:cNvSpPr>
            <a:spLocks noGrp="1" noChangeArrowheads="1"/>
          </p:cNvSpPr>
          <p:nvPr>
            <p:ph type="title"/>
          </p:nvPr>
        </p:nvSpPr>
        <p:spPr/>
        <p:txBody>
          <a:bodyPr/>
          <a:lstStyle/>
          <a:p>
            <a:pPr eaLnBrk="1" hangingPunct="1">
              <a:defRPr/>
            </a:pPr>
            <a:endParaRPr lang="en-US"/>
          </a:p>
        </p:txBody>
      </p:sp>
      <p:sp>
        <p:nvSpPr>
          <p:cNvPr id="56323" name="Rectangle 3">
            <a:extLst>
              <a:ext uri="{FF2B5EF4-FFF2-40B4-BE49-F238E27FC236}"/>
            </a:extLst>
          </p:cNvPr>
          <p:cNvSpPr>
            <a:spLocks noGrp="1" noChangeArrowheads="1"/>
          </p:cNvSpPr>
          <p:nvPr>
            <p:ph type="body" idx="1"/>
          </p:nvPr>
        </p:nvSpPr>
        <p:spPr/>
        <p:txBody>
          <a:bodyPr/>
          <a:lstStyle/>
          <a:p>
            <a:pPr eaLnBrk="1" hangingPunct="1">
              <a:defRPr/>
            </a:pPr>
            <a:endParaRPr lang="en-US"/>
          </a:p>
        </p:txBody>
      </p:sp>
      <p:pic>
        <p:nvPicPr>
          <p:cNvPr id="16388" name="Picture 4"/>
          <p:cNvPicPr>
            <a:picLocks noChangeAspect="1" noChangeArrowheads="1"/>
          </p:cNvPicPr>
          <p:nvPr/>
        </p:nvPicPr>
        <p:blipFill>
          <a:blip r:embed="rId2"/>
          <a:srcRect/>
          <a:stretch>
            <a:fillRect/>
          </a:stretch>
        </p:blipFill>
        <p:spPr bwMode="auto">
          <a:xfrm>
            <a:off x="304800" y="304800"/>
            <a:ext cx="8382000" cy="2743200"/>
          </a:xfrm>
          <a:prstGeom prst="rect">
            <a:avLst/>
          </a:prstGeom>
          <a:noFill/>
          <a:ln w="9525">
            <a:noFill/>
            <a:miter lim="800000"/>
            <a:headEnd/>
            <a:tailEnd/>
          </a:ln>
        </p:spPr>
      </p:pic>
      <p:pic>
        <p:nvPicPr>
          <p:cNvPr id="16389" name="Picture 5"/>
          <p:cNvPicPr>
            <a:picLocks noChangeAspect="1" noChangeArrowheads="1"/>
          </p:cNvPicPr>
          <p:nvPr/>
        </p:nvPicPr>
        <p:blipFill>
          <a:blip r:embed="rId3"/>
          <a:srcRect/>
          <a:stretch>
            <a:fillRect/>
          </a:stretch>
        </p:blipFill>
        <p:spPr bwMode="auto">
          <a:xfrm>
            <a:off x="304800" y="3048000"/>
            <a:ext cx="83820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extLst>
          </p:cNvPr>
          <p:cNvSpPr>
            <a:spLocks noGrp="1" noChangeArrowheads="1"/>
          </p:cNvSpPr>
          <p:nvPr>
            <p:ph type="body" idx="1"/>
          </p:nvPr>
        </p:nvSpPr>
        <p:spPr>
          <a:xfrm>
            <a:off x="152400" y="381000"/>
            <a:ext cx="8763000" cy="6324600"/>
          </a:xfrm>
        </p:spPr>
        <p:txBody>
          <a:bodyPr/>
          <a:lstStyle/>
          <a:p>
            <a:pPr algn="just" eaLnBrk="1" hangingPunct="1">
              <a:lnSpc>
                <a:spcPct val="80000"/>
              </a:lnSpc>
              <a:buFont typeface="Wingdings" pitchFamily="2" charset="2"/>
              <a:buNone/>
              <a:defRPr/>
            </a:pPr>
            <a:r>
              <a:rPr lang="en-US" sz="2800"/>
              <a:t>2.6. Khử trùng và xử lý môi trường ổ dịch</a:t>
            </a:r>
          </a:p>
          <a:p>
            <a:pPr algn="just" eaLnBrk="1" hangingPunct="1">
              <a:lnSpc>
                <a:spcPct val="80000"/>
              </a:lnSpc>
              <a:buFont typeface="Wingdings" pitchFamily="2" charset="2"/>
              <a:buNone/>
              <a:defRPr/>
            </a:pPr>
            <a:r>
              <a:rPr lang="en-US" sz="2800"/>
              <a:t>- Khu vực cách ly và nhà BN phải được khử trùng bằng cách lau rửa nền nhà, tay nắm cửa và bề mặt các đồ vật trong nhà bằng Dd khử trùng có chứa 0,5% Clo hoạt tính.</a:t>
            </a:r>
          </a:p>
          <a:p>
            <a:pPr algn="just" eaLnBrk="1" hangingPunct="1">
              <a:lnSpc>
                <a:spcPct val="80000"/>
              </a:lnSpc>
              <a:buFont typeface="Wingdings" pitchFamily="2" charset="2"/>
              <a:buNone/>
              <a:defRPr/>
            </a:pPr>
            <a:r>
              <a:rPr lang="en-US" sz="2800"/>
              <a:t>- Chất tiết đường hô hấp (đờm, rãi, dịch mũi họng, dịch phế quản, ...) của bệnh nhân phải được xử lý triệt để bằng dung dịch khử trùng có chứa 1,25% Clo hoạt tính với tỷ lệ 1:1 trong thời gian ít nhất 30 phút sau đó thu gom theo quy định của cơ sở điều trị.</a:t>
            </a:r>
          </a:p>
          <a:p>
            <a:pPr algn="just" eaLnBrk="1" hangingPunct="1">
              <a:lnSpc>
                <a:spcPct val="80000"/>
              </a:lnSpc>
              <a:buFont typeface="Wingdings" pitchFamily="2" charset="2"/>
              <a:buNone/>
              <a:defRPr/>
            </a:pPr>
            <a:r>
              <a:rPr lang="en-US" sz="2800"/>
              <a:t>- Các phương tiện chuyên chở bệnh nhân phải được sát trùng, tẩy uế bằng dung dịch khử trùng có chứa 0,5% Clo hoạt tính.</a:t>
            </a:r>
          </a:p>
          <a:p>
            <a:pPr algn="just" eaLnBrk="1" hangingPunct="1">
              <a:lnSpc>
                <a:spcPct val="80000"/>
              </a:lnSpc>
              <a:buFont typeface="Wingdings" pitchFamily="2" charset="2"/>
              <a:buNone/>
              <a:defRPr/>
            </a:pPr>
            <a:r>
              <a:rPr lang="en-US" sz="2800"/>
              <a:t>- Việc khử trùng các khu vực có liên quan khác bằng biện pháp lau bề mặt hoặc phun dung dịch khử trùng có chứa 0,5% Clo hoạt tính sẽ do cán bộ dịch tễ quyết định dựa trên cơ sở điều tra thực tế</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t>Khử</a:t>
            </a:r>
            <a:r>
              <a:rPr lang="en-US" sz="3200" dirty="0" smtClean="0"/>
              <a:t> </a:t>
            </a:r>
            <a:r>
              <a:rPr lang="en-US" sz="3200" dirty="0" err="1" smtClean="0"/>
              <a:t>trùng</a:t>
            </a:r>
            <a:r>
              <a:rPr lang="en-US" sz="3200" dirty="0" smtClean="0"/>
              <a:t> </a:t>
            </a:r>
            <a:r>
              <a:rPr lang="en-US" sz="3200" dirty="0" err="1" smtClean="0"/>
              <a:t>phòng</a:t>
            </a:r>
            <a:r>
              <a:rPr lang="en-US" sz="3200" dirty="0" smtClean="0"/>
              <a:t> virus Corona </a:t>
            </a:r>
            <a:r>
              <a:rPr lang="en-US" sz="3200" dirty="0" err="1" smtClean="0"/>
              <a:t>học</a:t>
            </a:r>
            <a:r>
              <a:rPr lang="en-US" sz="3200" dirty="0" smtClean="0"/>
              <a:t> </a:t>
            </a:r>
            <a:r>
              <a:rPr lang="en-US" sz="3200" dirty="0" err="1" smtClean="0"/>
              <a:t>đường</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140325"/>
          </a:xfrm>
        </p:spPr>
        <p:txBody>
          <a:bodyPr/>
          <a:lstStyle/>
          <a:p>
            <a:pPr algn="just">
              <a:buNone/>
            </a:pPr>
            <a:r>
              <a:rPr lang="en-US" sz="2800" b="1" dirty="0" smtClean="0"/>
              <a:t>1. </a:t>
            </a:r>
            <a:r>
              <a:rPr lang="en-US" sz="2800" b="1" dirty="0" err="1" smtClean="0"/>
              <a:t>Đối</a:t>
            </a:r>
            <a:r>
              <a:rPr lang="en-US" sz="2800" b="1" dirty="0" smtClean="0"/>
              <a:t> </a:t>
            </a:r>
            <a:r>
              <a:rPr lang="en-US" sz="2800" b="1" dirty="0" err="1" smtClean="0"/>
              <a:t>với</a:t>
            </a:r>
            <a:r>
              <a:rPr lang="en-US" sz="2800" b="1" dirty="0" smtClean="0"/>
              <a:t> </a:t>
            </a:r>
            <a:r>
              <a:rPr lang="en-US" sz="2800" b="1" dirty="0" err="1" smtClean="0"/>
              <a:t>các</a:t>
            </a:r>
            <a:r>
              <a:rPr lang="en-US" sz="2800" b="1" dirty="0" smtClean="0"/>
              <a:t> </a:t>
            </a:r>
            <a:r>
              <a:rPr lang="en-US" sz="2800" b="1" dirty="0" err="1" smtClean="0"/>
              <a:t>trường</a:t>
            </a:r>
            <a:r>
              <a:rPr lang="en-US" sz="2800" b="1" dirty="0" smtClean="0"/>
              <a:t> </a:t>
            </a:r>
            <a:r>
              <a:rPr lang="en-US" sz="2800" b="1" dirty="0" err="1" smtClean="0"/>
              <a:t>mầm</a:t>
            </a:r>
            <a:r>
              <a:rPr lang="en-US" sz="2800" b="1" dirty="0" smtClean="0"/>
              <a:t> non.</a:t>
            </a:r>
            <a:endParaRPr lang="en-US" sz="2800" dirty="0" smtClean="0"/>
          </a:p>
          <a:p>
            <a:pPr algn="just">
              <a:buNone/>
            </a:pPr>
            <a:r>
              <a:rPr lang="en-US" sz="2800" dirty="0" smtClean="0"/>
              <a:t>- </a:t>
            </a:r>
            <a:r>
              <a:rPr lang="en-US" sz="2800" dirty="0" err="1" smtClean="0"/>
              <a:t>Tổng</a:t>
            </a:r>
            <a:r>
              <a:rPr lang="en-US" sz="2800" dirty="0" smtClean="0"/>
              <a:t> </a:t>
            </a:r>
            <a:r>
              <a:rPr lang="en-US" sz="2800" dirty="0" err="1" smtClean="0"/>
              <a:t>vệ</a:t>
            </a:r>
            <a:r>
              <a:rPr lang="en-US" sz="2800" dirty="0" smtClean="0"/>
              <a:t> </a:t>
            </a:r>
            <a:r>
              <a:rPr lang="en-US" sz="2800" dirty="0" err="1" smtClean="0"/>
              <a:t>sinh</a:t>
            </a:r>
            <a:r>
              <a:rPr lang="en-US" sz="2800" dirty="0" smtClean="0"/>
              <a:t> </a:t>
            </a:r>
            <a:r>
              <a:rPr lang="en-US" sz="2800" dirty="0" err="1" smtClean="0"/>
              <a:t>môi</a:t>
            </a:r>
            <a:r>
              <a:rPr lang="en-US" sz="2800" dirty="0" smtClean="0"/>
              <a:t> </a:t>
            </a:r>
            <a:r>
              <a:rPr lang="en-US" sz="2800" dirty="0" err="1" smtClean="0"/>
              <a:t>trường</a:t>
            </a:r>
            <a:r>
              <a:rPr lang="en-US" sz="2800" dirty="0" smtClean="0"/>
              <a:t> </a:t>
            </a:r>
            <a:r>
              <a:rPr lang="en-US" sz="2800" dirty="0" err="1" smtClean="0"/>
              <a:t>toàn</a:t>
            </a:r>
            <a:r>
              <a:rPr lang="en-US" sz="2800" dirty="0" smtClean="0"/>
              <a:t> </a:t>
            </a:r>
            <a:r>
              <a:rPr lang="en-US" sz="2800" dirty="0" err="1" smtClean="0"/>
              <a:t>trường</a:t>
            </a:r>
            <a:r>
              <a:rPr lang="en-US" sz="2800" dirty="0" smtClean="0"/>
              <a:t>.</a:t>
            </a:r>
          </a:p>
          <a:p>
            <a:pPr algn="just">
              <a:buNone/>
            </a:pPr>
            <a:r>
              <a:rPr lang="en-US" sz="2800" dirty="0" smtClean="0"/>
              <a:t>- </a:t>
            </a:r>
            <a:r>
              <a:rPr lang="en-US" sz="2800" dirty="0" err="1" smtClean="0"/>
              <a:t>Nên</a:t>
            </a:r>
            <a:r>
              <a:rPr lang="en-US" sz="2800" dirty="0" smtClean="0"/>
              <a:t> </a:t>
            </a:r>
            <a:r>
              <a:rPr lang="en-US" sz="2800" dirty="0" err="1" smtClean="0"/>
              <a:t>vệ</a:t>
            </a:r>
            <a:r>
              <a:rPr lang="en-US" sz="2800" dirty="0" smtClean="0"/>
              <a:t> </a:t>
            </a:r>
            <a:r>
              <a:rPr lang="en-US" sz="2800" dirty="0" err="1" smtClean="0"/>
              <a:t>sinh</a:t>
            </a:r>
            <a:r>
              <a:rPr lang="en-US" sz="2800" dirty="0" smtClean="0"/>
              <a:t> </a:t>
            </a:r>
            <a:r>
              <a:rPr lang="en-US" sz="2800" dirty="0" err="1" smtClean="0"/>
              <a:t>hàng</a:t>
            </a:r>
            <a:r>
              <a:rPr lang="en-US" sz="2800" dirty="0" smtClean="0"/>
              <a:t> </a:t>
            </a:r>
            <a:r>
              <a:rPr lang="en-US" sz="2800" dirty="0" err="1" smtClean="0"/>
              <a:t>ngày</a:t>
            </a:r>
            <a:r>
              <a:rPr lang="en-US" sz="2800" dirty="0" smtClean="0"/>
              <a:t> </a:t>
            </a:r>
            <a:r>
              <a:rPr lang="en-US" sz="2800" dirty="0" err="1" smtClean="0"/>
              <a:t>đồ</a:t>
            </a:r>
            <a:r>
              <a:rPr lang="en-US" sz="2800" dirty="0" smtClean="0"/>
              <a:t> </a:t>
            </a:r>
            <a:r>
              <a:rPr lang="en-US" sz="2800" dirty="0" err="1" smtClean="0"/>
              <a:t>chơi</a:t>
            </a:r>
            <a:r>
              <a:rPr lang="en-US" sz="2800" dirty="0" smtClean="0"/>
              <a:t>, </a:t>
            </a:r>
            <a:r>
              <a:rPr lang="en-US" sz="2800" dirty="0" err="1" smtClean="0"/>
              <a:t>vật</a:t>
            </a:r>
            <a:r>
              <a:rPr lang="en-US" sz="2800" dirty="0" smtClean="0"/>
              <a:t> </a:t>
            </a:r>
            <a:r>
              <a:rPr lang="en-US" sz="2800" dirty="0" err="1" smtClean="0"/>
              <a:t>dụng</a:t>
            </a:r>
            <a:r>
              <a:rPr lang="en-US" sz="2800" dirty="0" smtClean="0"/>
              <a:t> </a:t>
            </a:r>
            <a:r>
              <a:rPr lang="en-US" sz="2800" dirty="0" err="1" smtClean="0"/>
              <a:t>mà</a:t>
            </a:r>
            <a:r>
              <a:rPr lang="en-US" sz="2800" dirty="0" smtClean="0"/>
              <a:t> </a:t>
            </a:r>
            <a:r>
              <a:rPr lang="en-US" sz="2800" dirty="0" err="1" smtClean="0"/>
              <a:t>trẻ</a:t>
            </a:r>
            <a:r>
              <a:rPr lang="en-US" sz="2800" dirty="0" smtClean="0"/>
              <a:t> </a:t>
            </a:r>
            <a:r>
              <a:rPr lang="en-US" sz="2800" dirty="0" err="1" smtClean="0"/>
              <a:t>tiếp</a:t>
            </a:r>
            <a:r>
              <a:rPr lang="en-US" sz="2800" dirty="0" smtClean="0"/>
              <a:t> </a:t>
            </a:r>
            <a:r>
              <a:rPr lang="en-US" sz="2800" dirty="0" err="1" smtClean="0"/>
              <a:t>xúc</a:t>
            </a:r>
            <a:r>
              <a:rPr lang="en-US" sz="2800" dirty="0" smtClean="0"/>
              <a:t>, </a:t>
            </a:r>
            <a:r>
              <a:rPr lang="en-US" sz="2800" dirty="0" err="1" smtClean="0"/>
              <a:t>lau</a:t>
            </a:r>
            <a:r>
              <a:rPr lang="en-US" sz="2800" dirty="0" smtClean="0"/>
              <a:t> </a:t>
            </a:r>
            <a:r>
              <a:rPr lang="en-US" sz="2800" dirty="0" err="1" smtClean="0"/>
              <a:t>chùi</a:t>
            </a:r>
            <a:r>
              <a:rPr lang="en-US" sz="2800" dirty="0" smtClean="0"/>
              <a:t> </a:t>
            </a:r>
            <a:r>
              <a:rPr lang="en-US" sz="2800" dirty="0" err="1" smtClean="0"/>
              <a:t>sàn</a:t>
            </a:r>
            <a:r>
              <a:rPr lang="en-US" sz="2800" dirty="0" smtClean="0"/>
              <a:t> </a:t>
            </a:r>
            <a:r>
              <a:rPr lang="en-US" sz="2800" dirty="0" err="1" smtClean="0"/>
              <a:t>nhà</a:t>
            </a:r>
            <a:r>
              <a:rPr lang="en-US" sz="2800" dirty="0" smtClean="0"/>
              <a:t>, </a:t>
            </a:r>
            <a:r>
              <a:rPr lang="en-US" sz="2800" dirty="0" err="1" smtClean="0"/>
              <a:t>khu</a:t>
            </a:r>
            <a:r>
              <a:rPr lang="en-US" sz="2800" dirty="0" smtClean="0"/>
              <a:t> </a:t>
            </a:r>
            <a:r>
              <a:rPr lang="en-US" sz="2800" dirty="0" err="1" smtClean="0"/>
              <a:t>vực</a:t>
            </a:r>
            <a:r>
              <a:rPr lang="en-US" sz="2800" dirty="0" smtClean="0"/>
              <a:t> </a:t>
            </a:r>
            <a:r>
              <a:rPr lang="en-US" sz="2800" dirty="0" err="1" smtClean="0"/>
              <a:t>sinh</a:t>
            </a:r>
            <a:r>
              <a:rPr lang="en-US" sz="2800" dirty="0" smtClean="0"/>
              <a:t> </a:t>
            </a:r>
            <a:r>
              <a:rPr lang="en-US" sz="2800" dirty="0" err="1" smtClean="0"/>
              <a:t>hoạt</a:t>
            </a:r>
            <a:r>
              <a:rPr lang="en-US" sz="2800" dirty="0" smtClean="0"/>
              <a:t> </a:t>
            </a:r>
            <a:r>
              <a:rPr lang="en-US" sz="2800" dirty="0" err="1" smtClean="0"/>
              <a:t>của</a:t>
            </a:r>
            <a:r>
              <a:rPr lang="en-US" sz="2800" dirty="0" smtClean="0"/>
              <a:t> </a:t>
            </a:r>
            <a:r>
              <a:rPr lang="en-US" sz="2800" dirty="0" err="1" smtClean="0"/>
              <a:t>trẻ</a:t>
            </a:r>
            <a:r>
              <a:rPr lang="en-US" sz="2800" dirty="0" smtClean="0"/>
              <a:t> </a:t>
            </a:r>
            <a:r>
              <a:rPr lang="en-US" sz="2800" dirty="0" err="1" smtClean="0"/>
              <a:t>hàng</a:t>
            </a:r>
            <a:r>
              <a:rPr lang="en-US" sz="2800" dirty="0" smtClean="0"/>
              <a:t> </a:t>
            </a:r>
            <a:r>
              <a:rPr lang="en-US" sz="2800" dirty="0" err="1" smtClean="0"/>
              <a:t>ngày</a:t>
            </a:r>
            <a:r>
              <a:rPr lang="en-US" sz="2800" dirty="0" smtClean="0"/>
              <a:t> </a:t>
            </a:r>
            <a:r>
              <a:rPr lang="en-US" sz="2800" dirty="0" err="1" smtClean="0"/>
              <a:t>bằng</a:t>
            </a:r>
            <a:r>
              <a:rPr lang="en-US" sz="2800" dirty="0" smtClean="0"/>
              <a:t> </a:t>
            </a:r>
            <a:r>
              <a:rPr lang="en-US" sz="2800" dirty="0" err="1" smtClean="0"/>
              <a:t>nước</a:t>
            </a:r>
            <a:r>
              <a:rPr lang="en-US" sz="2800" dirty="0" smtClean="0"/>
              <a:t>, </a:t>
            </a:r>
            <a:r>
              <a:rPr lang="en-US" sz="2800" dirty="0" err="1" smtClean="0"/>
              <a:t>xà</a:t>
            </a:r>
            <a:r>
              <a:rPr lang="en-US" sz="2800" dirty="0" smtClean="0"/>
              <a:t> </a:t>
            </a:r>
            <a:r>
              <a:rPr lang="en-US" sz="2800" dirty="0" err="1" smtClean="0"/>
              <a:t>phòng</a:t>
            </a:r>
            <a:r>
              <a:rPr lang="en-US" sz="2800" dirty="0" smtClean="0"/>
              <a:t>, </a:t>
            </a:r>
            <a:r>
              <a:rPr lang="en-US" sz="2800" dirty="0" err="1" smtClean="0"/>
              <a:t>các</a:t>
            </a:r>
            <a:r>
              <a:rPr lang="en-US" sz="2800" dirty="0" smtClean="0"/>
              <a:t> </a:t>
            </a:r>
            <a:r>
              <a:rPr lang="en-US" sz="2800" dirty="0" err="1" smtClean="0"/>
              <a:t>chất</a:t>
            </a:r>
            <a:r>
              <a:rPr lang="en-US" sz="2800" dirty="0" smtClean="0"/>
              <a:t> </a:t>
            </a:r>
            <a:r>
              <a:rPr lang="en-US" sz="2800" dirty="0" err="1" smtClean="0"/>
              <a:t>tẩy</a:t>
            </a:r>
            <a:r>
              <a:rPr lang="en-US" sz="2800" dirty="0" smtClean="0"/>
              <a:t> </a:t>
            </a:r>
            <a:r>
              <a:rPr lang="en-US" sz="2800" dirty="0" err="1" smtClean="0"/>
              <a:t>rửa</a:t>
            </a:r>
            <a:r>
              <a:rPr lang="en-US" sz="2800" dirty="0" smtClean="0"/>
              <a:t> </a:t>
            </a:r>
            <a:r>
              <a:rPr lang="en-US" sz="2800" dirty="0" err="1" smtClean="0"/>
              <a:t>thông</a:t>
            </a:r>
            <a:r>
              <a:rPr lang="en-US" sz="2800" dirty="0" smtClean="0"/>
              <a:t> </a:t>
            </a:r>
            <a:r>
              <a:rPr lang="en-US" sz="2800" dirty="0" err="1" smtClean="0"/>
              <a:t>dụng</a:t>
            </a:r>
            <a:r>
              <a:rPr lang="en-US" sz="2800" dirty="0" smtClean="0"/>
              <a:t> </a:t>
            </a:r>
            <a:r>
              <a:rPr lang="en-US" sz="2800" dirty="0" err="1" smtClean="0"/>
              <a:t>hoặc</a:t>
            </a:r>
            <a:r>
              <a:rPr lang="en-US" sz="2800" dirty="0" smtClean="0"/>
              <a:t> </a:t>
            </a:r>
            <a:r>
              <a:rPr lang="en-US" sz="2800" dirty="0" err="1" smtClean="0"/>
              <a:t>bằng</a:t>
            </a:r>
            <a:r>
              <a:rPr lang="en-US" sz="2800" dirty="0" smtClean="0"/>
              <a:t> dung </a:t>
            </a:r>
            <a:r>
              <a:rPr lang="en-US" sz="2800" dirty="0" err="1" smtClean="0"/>
              <a:t>dịch</a:t>
            </a:r>
            <a:r>
              <a:rPr lang="en-US" sz="2800" dirty="0" smtClean="0"/>
              <a:t> </a:t>
            </a:r>
            <a:r>
              <a:rPr lang="en-US" sz="2800" dirty="0" err="1" smtClean="0"/>
              <a:t>Chloramin</a:t>
            </a:r>
            <a:r>
              <a:rPr lang="en-US" sz="2800" dirty="0" smtClean="0"/>
              <a:t> B.</a:t>
            </a:r>
          </a:p>
          <a:p>
            <a:pPr algn="just">
              <a:buNone/>
            </a:pPr>
            <a:r>
              <a:rPr lang="en-US" sz="2800" dirty="0" smtClean="0"/>
              <a:t>+ </a:t>
            </a:r>
            <a:r>
              <a:rPr lang="en-US" sz="2800" dirty="0" err="1" smtClean="0"/>
              <a:t>Vệ</a:t>
            </a:r>
            <a:r>
              <a:rPr lang="en-US" sz="2800" dirty="0" smtClean="0"/>
              <a:t> </a:t>
            </a:r>
            <a:r>
              <a:rPr lang="en-US" sz="2800" dirty="0" err="1" smtClean="0"/>
              <a:t>sinh</a:t>
            </a:r>
            <a:r>
              <a:rPr lang="en-US" sz="2800" dirty="0" smtClean="0"/>
              <a:t> </a:t>
            </a:r>
            <a:r>
              <a:rPr lang="en-US" sz="2800" dirty="0" err="1" smtClean="0"/>
              <a:t>hàng</a:t>
            </a:r>
            <a:r>
              <a:rPr lang="en-US" sz="2800" dirty="0" smtClean="0"/>
              <a:t> </a:t>
            </a:r>
            <a:r>
              <a:rPr lang="en-US" sz="2800" dirty="0" err="1" smtClean="0"/>
              <a:t>ngày</a:t>
            </a:r>
            <a:r>
              <a:rPr lang="en-US" sz="2800" dirty="0" smtClean="0"/>
              <a:t> </a:t>
            </a:r>
            <a:r>
              <a:rPr lang="en-US" sz="2800" dirty="0" err="1" smtClean="0"/>
              <a:t>đồ</a:t>
            </a:r>
            <a:r>
              <a:rPr lang="en-US" sz="2800" dirty="0" smtClean="0"/>
              <a:t> </a:t>
            </a:r>
            <a:r>
              <a:rPr lang="en-US" sz="2800" dirty="0" err="1" smtClean="0"/>
              <a:t>chơi</a:t>
            </a:r>
            <a:r>
              <a:rPr lang="en-US" sz="2800" dirty="0" smtClean="0"/>
              <a:t>, </a:t>
            </a:r>
            <a:r>
              <a:rPr lang="en-US" sz="2800" dirty="0" err="1" smtClean="0"/>
              <a:t>vật</a:t>
            </a:r>
            <a:r>
              <a:rPr lang="en-US" sz="2800" dirty="0" smtClean="0"/>
              <a:t> </a:t>
            </a:r>
            <a:r>
              <a:rPr lang="en-US" sz="2800" dirty="0" err="1" smtClean="0"/>
              <a:t>dụng</a:t>
            </a:r>
            <a:r>
              <a:rPr lang="en-US" sz="2800" dirty="0" smtClean="0"/>
              <a:t> </a:t>
            </a:r>
            <a:r>
              <a:rPr lang="en-US" sz="2800" dirty="0" err="1" smtClean="0"/>
              <a:t>mà</a:t>
            </a:r>
            <a:r>
              <a:rPr lang="en-US" sz="2800" dirty="0" smtClean="0"/>
              <a:t> </a:t>
            </a:r>
            <a:r>
              <a:rPr lang="en-US" sz="2800" dirty="0" err="1" smtClean="0"/>
              <a:t>trẻ</a:t>
            </a:r>
            <a:r>
              <a:rPr lang="en-US" sz="2800" dirty="0" smtClean="0"/>
              <a:t> </a:t>
            </a:r>
            <a:r>
              <a:rPr lang="en-US" sz="2800" dirty="0" err="1" smtClean="0"/>
              <a:t>tiếp</a:t>
            </a:r>
            <a:r>
              <a:rPr lang="en-US" sz="2800" dirty="0" smtClean="0"/>
              <a:t> </a:t>
            </a:r>
            <a:r>
              <a:rPr lang="en-US" sz="2800" dirty="0" err="1" smtClean="0"/>
              <a:t>xúc</a:t>
            </a:r>
            <a:r>
              <a:rPr lang="en-US" sz="2800" dirty="0" smtClean="0"/>
              <a:t>, </a:t>
            </a:r>
            <a:r>
              <a:rPr lang="en-US" sz="2800" dirty="0" err="1" smtClean="0"/>
              <a:t>lau</a:t>
            </a:r>
            <a:r>
              <a:rPr lang="en-US" sz="2800" dirty="0" smtClean="0"/>
              <a:t> </a:t>
            </a:r>
            <a:r>
              <a:rPr lang="en-US" sz="2800" dirty="0" err="1" smtClean="0"/>
              <a:t>chùi</a:t>
            </a:r>
            <a:r>
              <a:rPr lang="en-US" sz="2800" dirty="0" smtClean="0"/>
              <a:t> </a:t>
            </a:r>
            <a:r>
              <a:rPr lang="en-US" sz="2800" dirty="0" err="1" smtClean="0"/>
              <a:t>sàn</a:t>
            </a:r>
            <a:r>
              <a:rPr lang="en-US" sz="2800" dirty="0" smtClean="0"/>
              <a:t> </a:t>
            </a:r>
            <a:r>
              <a:rPr lang="en-US" sz="2800" dirty="0" err="1" smtClean="0"/>
              <a:t>nhà</a:t>
            </a:r>
            <a:r>
              <a:rPr lang="en-US" sz="2800" dirty="0" smtClean="0"/>
              <a:t>, </a:t>
            </a:r>
            <a:r>
              <a:rPr lang="en-US" sz="2800" dirty="0" err="1" smtClean="0"/>
              <a:t>khu</a:t>
            </a:r>
            <a:r>
              <a:rPr lang="en-US" sz="2800" dirty="0" smtClean="0"/>
              <a:t> </a:t>
            </a:r>
            <a:r>
              <a:rPr lang="en-US" sz="2800" dirty="0" err="1" smtClean="0"/>
              <a:t>vực</a:t>
            </a:r>
            <a:r>
              <a:rPr lang="en-US" sz="2800" dirty="0" smtClean="0"/>
              <a:t> </a:t>
            </a:r>
            <a:r>
              <a:rPr lang="en-US" sz="2800" dirty="0" err="1" smtClean="0"/>
              <a:t>sinh</a:t>
            </a:r>
            <a:r>
              <a:rPr lang="en-US" sz="2800" dirty="0" smtClean="0"/>
              <a:t> </a:t>
            </a:r>
            <a:r>
              <a:rPr lang="en-US" sz="2800" dirty="0" err="1" smtClean="0"/>
              <a:t>hoạt</a:t>
            </a:r>
            <a:r>
              <a:rPr lang="en-US" sz="2800" dirty="0" smtClean="0"/>
              <a:t> </a:t>
            </a:r>
            <a:r>
              <a:rPr lang="en-US" sz="2800" dirty="0" err="1" smtClean="0"/>
              <a:t>của</a:t>
            </a:r>
            <a:r>
              <a:rPr lang="en-US" sz="2800" dirty="0" smtClean="0"/>
              <a:t> </a:t>
            </a:r>
            <a:r>
              <a:rPr lang="en-US" sz="2800" dirty="0" err="1" smtClean="0"/>
              <a:t>trẻ</a:t>
            </a:r>
            <a:r>
              <a:rPr lang="en-US" sz="2800" dirty="0" smtClean="0"/>
              <a:t> </a:t>
            </a:r>
            <a:r>
              <a:rPr lang="en-US" sz="2800" dirty="0" err="1" smtClean="0"/>
              <a:t>hàng</a:t>
            </a:r>
            <a:r>
              <a:rPr lang="en-US" sz="2800" dirty="0" smtClean="0"/>
              <a:t> </a:t>
            </a:r>
            <a:r>
              <a:rPr lang="en-US" sz="2800" dirty="0" err="1" smtClean="0"/>
              <a:t>ngày</a:t>
            </a:r>
            <a:r>
              <a:rPr lang="en-US" sz="2800" dirty="0" smtClean="0"/>
              <a:t> </a:t>
            </a:r>
            <a:r>
              <a:rPr lang="en-US" sz="2800" dirty="0" err="1" smtClean="0"/>
              <a:t>bằng</a:t>
            </a:r>
            <a:r>
              <a:rPr lang="en-US" sz="2800" dirty="0" smtClean="0"/>
              <a:t> </a:t>
            </a:r>
            <a:r>
              <a:rPr lang="en-US" sz="2800" dirty="0" err="1" smtClean="0"/>
              <a:t>nước</a:t>
            </a:r>
            <a:r>
              <a:rPr lang="en-US" sz="2800" dirty="0" smtClean="0"/>
              <a:t> </a:t>
            </a:r>
            <a:r>
              <a:rPr lang="en-US" sz="2800" dirty="0" err="1" smtClean="0"/>
              <a:t>và</a:t>
            </a:r>
            <a:r>
              <a:rPr lang="en-US" sz="2800" dirty="0" smtClean="0"/>
              <a:t> </a:t>
            </a:r>
            <a:r>
              <a:rPr lang="en-US" sz="2800" dirty="0" err="1" smtClean="0"/>
              <a:t>xà</a:t>
            </a:r>
            <a:r>
              <a:rPr lang="en-US" sz="2800" dirty="0" smtClean="0"/>
              <a:t> </a:t>
            </a:r>
            <a:r>
              <a:rPr lang="en-US" sz="2800" dirty="0" err="1" smtClean="0"/>
              <a:t>phòng</a:t>
            </a:r>
            <a:r>
              <a:rPr lang="en-US" sz="2800" dirty="0" smtClean="0"/>
              <a:t> </a:t>
            </a:r>
            <a:r>
              <a:rPr lang="en-US" sz="2800" dirty="0" err="1" smtClean="0"/>
              <a:t>hoặc</a:t>
            </a:r>
            <a:r>
              <a:rPr lang="en-US" sz="2800" dirty="0" smtClean="0"/>
              <a:t> </a:t>
            </a:r>
            <a:r>
              <a:rPr lang="en-US" sz="2800" dirty="0" err="1" smtClean="0"/>
              <a:t>các</a:t>
            </a:r>
            <a:r>
              <a:rPr lang="en-US" sz="2800" dirty="0" smtClean="0"/>
              <a:t> </a:t>
            </a:r>
            <a:r>
              <a:rPr lang="en-US" sz="2800" dirty="0" err="1" smtClean="0"/>
              <a:t>chất</a:t>
            </a:r>
            <a:r>
              <a:rPr lang="en-US" sz="2800" dirty="0" smtClean="0"/>
              <a:t> </a:t>
            </a:r>
            <a:r>
              <a:rPr lang="en-US" sz="2800" dirty="0" err="1" smtClean="0"/>
              <a:t>tẩy</a:t>
            </a:r>
            <a:r>
              <a:rPr lang="en-US" sz="2800" dirty="0" smtClean="0"/>
              <a:t> </a:t>
            </a:r>
            <a:r>
              <a:rPr lang="en-US" sz="2800" dirty="0" err="1" smtClean="0"/>
              <a:t>rửa</a:t>
            </a:r>
            <a:r>
              <a:rPr lang="en-US" sz="2800" dirty="0" smtClean="0"/>
              <a:t> </a:t>
            </a:r>
            <a:r>
              <a:rPr lang="en-US" sz="2800" dirty="0" err="1" smtClean="0"/>
              <a:t>thông</a:t>
            </a:r>
            <a:r>
              <a:rPr lang="en-US" sz="2800" dirty="0" smtClean="0"/>
              <a:t> </a:t>
            </a:r>
            <a:r>
              <a:rPr lang="en-US" sz="2800" dirty="0" err="1" smtClean="0"/>
              <a:t>dụng</a:t>
            </a:r>
            <a:r>
              <a:rPr lang="en-US" sz="2800" dirty="0" smtClean="0"/>
              <a:t> </a:t>
            </a:r>
            <a:r>
              <a:rPr lang="en-US" sz="2800" dirty="0" err="1" smtClean="0"/>
              <a:t>hoặc</a:t>
            </a:r>
            <a:r>
              <a:rPr lang="en-US" sz="2800" dirty="0" smtClean="0"/>
              <a:t> </a:t>
            </a:r>
            <a:r>
              <a:rPr lang="en-US" sz="2800" dirty="0" err="1" smtClean="0"/>
              <a:t>bằng</a:t>
            </a:r>
            <a:r>
              <a:rPr lang="en-US" sz="2800" dirty="0" smtClean="0"/>
              <a:t> dung </a:t>
            </a:r>
            <a:r>
              <a:rPr lang="en-US" sz="2800" dirty="0" err="1" smtClean="0"/>
              <a:t>dịch</a:t>
            </a:r>
            <a:r>
              <a:rPr lang="en-US" sz="2800" dirty="0" smtClean="0"/>
              <a:t> </a:t>
            </a:r>
            <a:r>
              <a:rPr lang="en-US" sz="2800" dirty="0" err="1" smtClean="0"/>
              <a:t>Chloramin</a:t>
            </a:r>
            <a:r>
              <a:rPr lang="en-US" sz="2800" dirty="0" smtClean="0"/>
              <a:t> B 0.25%.</a:t>
            </a:r>
          </a:p>
          <a:p>
            <a:pPr algn="just">
              <a:buNone/>
            </a:pPr>
            <a:r>
              <a:rPr lang="en-US" sz="2800" dirty="0" smtClean="0"/>
              <a:t>+ </a:t>
            </a:r>
            <a:r>
              <a:rPr lang="en-US" sz="2800" dirty="0" err="1" smtClean="0"/>
              <a:t>Khử</a:t>
            </a:r>
            <a:r>
              <a:rPr lang="en-US" sz="2800" dirty="0" smtClean="0"/>
              <a:t> </a:t>
            </a:r>
            <a:r>
              <a:rPr lang="en-US" sz="2800" dirty="0" err="1" smtClean="0"/>
              <a:t>khuẩn</a:t>
            </a:r>
            <a:r>
              <a:rPr lang="en-US" sz="2800" dirty="0" smtClean="0"/>
              <a:t>:</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lgn="just">
              <a:buNone/>
            </a:pPr>
            <a:r>
              <a:rPr lang="en-US" dirty="0" smtClean="0"/>
              <a:t>+ </a:t>
            </a:r>
            <a:r>
              <a:rPr lang="en-US" dirty="0" err="1" smtClean="0"/>
              <a:t>Khử</a:t>
            </a:r>
            <a:r>
              <a:rPr lang="en-US" dirty="0" smtClean="0"/>
              <a:t> </a:t>
            </a:r>
            <a:r>
              <a:rPr lang="en-US" dirty="0" err="1" smtClean="0"/>
              <a:t>khuẩn</a:t>
            </a:r>
            <a:r>
              <a:rPr lang="en-US" dirty="0" smtClean="0"/>
              <a:t>:</a:t>
            </a:r>
          </a:p>
          <a:p>
            <a:pPr algn="just">
              <a:buNone/>
            </a:pPr>
            <a:r>
              <a:rPr lang="en-US" dirty="0" smtClean="0"/>
              <a:t>* </a:t>
            </a:r>
            <a:r>
              <a:rPr lang="en-US" dirty="0" err="1" smtClean="0"/>
              <a:t>Khử</a:t>
            </a:r>
            <a:r>
              <a:rPr lang="en-US" dirty="0" smtClean="0"/>
              <a:t> </a:t>
            </a:r>
            <a:r>
              <a:rPr lang="en-US" dirty="0" err="1" smtClean="0"/>
              <a:t>khuẩn</a:t>
            </a:r>
            <a:r>
              <a:rPr lang="en-US" dirty="0" smtClean="0"/>
              <a:t> </a:t>
            </a:r>
            <a:r>
              <a:rPr lang="en-US" dirty="0" err="1" smtClean="0"/>
              <a:t>hàng</a:t>
            </a:r>
            <a:r>
              <a:rPr lang="en-US" dirty="0" smtClean="0"/>
              <a:t> </a:t>
            </a:r>
            <a:r>
              <a:rPr lang="en-US" dirty="0" err="1" smtClean="0"/>
              <a:t>tuần</a:t>
            </a:r>
            <a:r>
              <a:rPr lang="en-US" dirty="0" smtClean="0"/>
              <a:t> (</a:t>
            </a:r>
            <a:r>
              <a:rPr lang="en-US" dirty="0" err="1" smtClean="0"/>
              <a:t>trường</a:t>
            </a:r>
            <a:r>
              <a:rPr lang="en-US" dirty="0" smtClean="0"/>
              <a:t> </a:t>
            </a:r>
            <a:r>
              <a:rPr lang="en-US" dirty="0" err="1" smtClean="0"/>
              <a:t>hợp</a:t>
            </a:r>
            <a:r>
              <a:rPr lang="en-US" dirty="0" smtClean="0"/>
              <a:t> </a:t>
            </a:r>
            <a:r>
              <a:rPr lang="en-US" dirty="0" err="1" smtClean="0"/>
              <a:t>không</a:t>
            </a:r>
            <a:r>
              <a:rPr lang="en-US" dirty="0" smtClean="0"/>
              <a:t> </a:t>
            </a:r>
            <a:r>
              <a:rPr lang="en-US" dirty="0" err="1" smtClean="0"/>
              <a:t>có</a:t>
            </a:r>
            <a:r>
              <a:rPr lang="en-US" dirty="0" smtClean="0"/>
              <a:t> </a:t>
            </a:r>
            <a:r>
              <a:rPr lang="en-US" dirty="0" err="1" smtClean="0"/>
              <a:t>trẻ</a:t>
            </a:r>
            <a:r>
              <a:rPr lang="en-US" dirty="0" smtClean="0"/>
              <a:t> </a:t>
            </a:r>
            <a:r>
              <a:rPr lang="en-US" dirty="0" err="1" smtClean="0"/>
              <a:t>bệnh</a:t>
            </a:r>
            <a:r>
              <a:rPr lang="en-US" dirty="0" smtClean="0"/>
              <a:t>): </a:t>
            </a:r>
            <a:r>
              <a:rPr lang="en-US" dirty="0" err="1" smtClean="0"/>
              <a:t>ngâm</a:t>
            </a:r>
            <a:r>
              <a:rPr lang="en-US" dirty="0" smtClean="0"/>
              <a:t> </a:t>
            </a:r>
            <a:r>
              <a:rPr lang="en-US" dirty="0" err="1" smtClean="0"/>
              <a:t>đồ</a:t>
            </a:r>
            <a:r>
              <a:rPr lang="en-US" dirty="0" smtClean="0"/>
              <a:t> </a:t>
            </a:r>
            <a:r>
              <a:rPr lang="en-US" dirty="0" err="1" smtClean="0"/>
              <a:t>chơi</a:t>
            </a:r>
            <a:r>
              <a:rPr lang="en-US" dirty="0" smtClean="0"/>
              <a:t>, </a:t>
            </a:r>
            <a:r>
              <a:rPr lang="en-US" dirty="0" err="1" smtClean="0"/>
              <a:t>vật</a:t>
            </a:r>
            <a:r>
              <a:rPr lang="en-US" dirty="0" smtClean="0"/>
              <a:t> </a:t>
            </a:r>
            <a:r>
              <a:rPr lang="en-US" dirty="0" err="1" smtClean="0"/>
              <a:t>dụng</a:t>
            </a:r>
            <a:r>
              <a:rPr lang="en-US" dirty="0" smtClean="0"/>
              <a:t> </a:t>
            </a:r>
            <a:r>
              <a:rPr lang="en-US" dirty="0" err="1" smtClean="0"/>
              <a:t>trẻ</a:t>
            </a:r>
            <a:r>
              <a:rPr lang="en-US" dirty="0" smtClean="0"/>
              <a:t> </a:t>
            </a:r>
            <a:r>
              <a:rPr lang="en-US" dirty="0" err="1" smtClean="0"/>
              <a:t>tiếp</a:t>
            </a:r>
            <a:r>
              <a:rPr lang="en-US" dirty="0" smtClean="0"/>
              <a:t> </a:t>
            </a:r>
            <a:r>
              <a:rPr lang="en-US" dirty="0" err="1" smtClean="0"/>
              <a:t>xúc</a:t>
            </a:r>
            <a:r>
              <a:rPr lang="en-US" dirty="0" smtClean="0"/>
              <a:t>, </a:t>
            </a:r>
            <a:r>
              <a:rPr lang="en-US" dirty="0" err="1" smtClean="0"/>
              <a:t>lau</a:t>
            </a:r>
            <a:r>
              <a:rPr lang="en-US" dirty="0" smtClean="0"/>
              <a:t> </a:t>
            </a:r>
            <a:r>
              <a:rPr lang="en-US" dirty="0" err="1" smtClean="0"/>
              <a:t>chùi</a:t>
            </a:r>
            <a:r>
              <a:rPr lang="en-US" dirty="0" smtClean="0"/>
              <a:t> </a:t>
            </a:r>
            <a:r>
              <a:rPr lang="en-US" dirty="0" err="1" smtClean="0"/>
              <a:t>sàn</a:t>
            </a:r>
            <a:r>
              <a:rPr lang="en-US" dirty="0" smtClean="0"/>
              <a:t> </a:t>
            </a:r>
            <a:r>
              <a:rPr lang="en-US" dirty="0" err="1" smtClean="0"/>
              <a:t>nhà</a:t>
            </a:r>
            <a:r>
              <a:rPr lang="en-US" dirty="0" smtClean="0"/>
              <a:t>, </a:t>
            </a:r>
            <a:r>
              <a:rPr lang="en-US" dirty="0" err="1" smtClean="0"/>
              <a:t>khu</a:t>
            </a:r>
            <a:r>
              <a:rPr lang="en-US" dirty="0" smtClean="0"/>
              <a:t> </a:t>
            </a:r>
            <a:r>
              <a:rPr lang="en-US" dirty="0" err="1" smtClean="0"/>
              <a:t>vực</a:t>
            </a:r>
            <a:r>
              <a:rPr lang="en-US" dirty="0" smtClean="0"/>
              <a:t> </a:t>
            </a:r>
            <a:r>
              <a:rPr lang="en-US" dirty="0" err="1" smtClean="0"/>
              <a:t>sinh</a:t>
            </a:r>
            <a:r>
              <a:rPr lang="en-US" dirty="0" smtClean="0"/>
              <a:t> </a:t>
            </a:r>
            <a:r>
              <a:rPr lang="en-US" dirty="0" err="1" smtClean="0"/>
              <a:t>hoạt</a:t>
            </a:r>
            <a:r>
              <a:rPr lang="en-US" dirty="0" smtClean="0"/>
              <a:t> </a:t>
            </a:r>
            <a:r>
              <a:rPr lang="en-US" dirty="0" err="1" smtClean="0"/>
              <a:t>của</a:t>
            </a:r>
            <a:r>
              <a:rPr lang="en-US" dirty="0" smtClean="0"/>
              <a:t> </a:t>
            </a:r>
            <a:r>
              <a:rPr lang="en-US" dirty="0" err="1" smtClean="0"/>
              <a:t>trẻ</a:t>
            </a:r>
            <a:r>
              <a:rPr lang="en-US" dirty="0" smtClean="0"/>
              <a:t> </a:t>
            </a:r>
            <a:r>
              <a:rPr lang="en-US" dirty="0" err="1" smtClean="0"/>
              <a:t>bằng</a:t>
            </a:r>
            <a:r>
              <a:rPr lang="en-US" dirty="0" smtClean="0"/>
              <a:t> dung </a:t>
            </a:r>
            <a:r>
              <a:rPr lang="en-US" dirty="0" err="1" smtClean="0"/>
              <a:t>dịch</a:t>
            </a:r>
            <a:r>
              <a:rPr lang="en-US" dirty="0" smtClean="0"/>
              <a:t> </a:t>
            </a:r>
            <a:r>
              <a:rPr lang="en-US" dirty="0" err="1" smtClean="0"/>
              <a:t>Chloramin</a:t>
            </a:r>
            <a:r>
              <a:rPr lang="en-US" dirty="0" smtClean="0"/>
              <a:t> B 0.25%</a:t>
            </a:r>
          </a:p>
          <a:p>
            <a:pPr algn="just">
              <a:buNone/>
            </a:pPr>
            <a:r>
              <a:rPr lang="en-US" dirty="0" smtClean="0"/>
              <a:t>* </a:t>
            </a:r>
            <a:r>
              <a:rPr lang="en-US" dirty="0" err="1" smtClean="0"/>
              <a:t>Khử</a:t>
            </a:r>
            <a:r>
              <a:rPr lang="en-US" dirty="0" smtClean="0"/>
              <a:t> </a:t>
            </a:r>
            <a:r>
              <a:rPr lang="en-US" dirty="0" err="1" smtClean="0"/>
              <a:t>khuẩn</a:t>
            </a:r>
            <a:r>
              <a:rPr lang="en-US" dirty="0" smtClean="0"/>
              <a:t> </a:t>
            </a:r>
            <a:r>
              <a:rPr lang="en-US" dirty="0" err="1" smtClean="0"/>
              <a:t>hàng</a:t>
            </a:r>
            <a:r>
              <a:rPr lang="en-US" dirty="0" smtClean="0"/>
              <a:t> </a:t>
            </a:r>
            <a:r>
              <a:rPr lang="en-US" dirty="0" err="1" smtClean="0"/>
              <a:t>ngày</a:t>
            </a:r>
            <a:r>
              <a:rPr lang="en-US" dirty="0" smtClean="0"/>
              <a:t> (</a:t>
            </a:r>
            <a:r>
              <a:rPr lang="en-US" dirty="0" err="1" smtClean="0"/>
              <a:t>trường</a:t>
            </a:r>
            <a:r>
              <a:rPr lang="en-US" dirty="0" smtClean="0"/>
              <a:t> </a:t>
            </a:r>
            <a:r>
              <a:rPr lang="en-US" dirty="0" err="1" smtClean="0"/>
              <a:t>hợp</a:t>
            </a:r>
            <a:r>
              <a:rPr lang="en-US" dirty="0" smtClean="0"/>
              <a:t> </a:t>
            </a:r>
            <a:r>
              <a:rPr lang="en-US" dirty="0" err="1" smtClean="0"/>
              <a:t>có</a:t>
            </a:r>
            <a:r>
              <a:rPr lang="en-US" dirty="0" smtClean="0"/>
              <a:t> </a:t>
            </a:r>
            <a:r>
              <a:rPr lang="en-US" dirty="0" err="1" smtClean="0"/>
              <a:t>trẻ</a:t>
            </a:r>
            <a:r>
              <a:rPr lang="en-US" dirty="0" smtClean="0"/>
              <a:t> </a:t>
            </a:r>
            <a:r>
              <a:rPr lang="en-US" dirty="0" err="1" smtClean="0"/>
              <a:t>bị</a:t>
            </a:r>
            <a:r>
              <a:rPr lang="en-US" dirty="0" smtClean="0"/>
              <a:t> </a:t>
            </a:r>
            <a:r>
              <a:rPr lang="en-US" dirty="0" err="1" smtClean="0"/>
              <a:t>bệnh</a:t>
            </a:r>
            <a:r>
              <a:rPr lang="en-US" dirty="0" smtClean="0"/>
              <a:t>): </a:t>
            </a:r>
            <a:r>
              <a:rPr lang="en-US" dirty="0" err="1" smtClean="0"/>
              <a:t>khử</a:t>
            </a:r>
            <a:r>
              <a:rPr lang="en-US" dirty="0" smtClean="0"/>
              <a:t> </a:t>
            </a:r>
            <a:r>
              <a:rPr lang="en-US" dirty="0" err="1" smtClean="0"/>
              <a:t>khuẩn</a:t>
            </a:r>
            <a:r>
              <a:rPr lang="en-US" dirty="0" smtClean="0"/>
              <a:t> </a:t>
            </a:r>
            <a:r>
              <a:rPr lang="en-US" dirty="0" err="1" smtClean="0"/>
              <a:t>phải</a:t>
            </a:r>
            <a:r>
              <a:rPr lang="en-US" dirty="0" smtClean="0"/>
              <a:t> </a:t>
            </a:r>
            <a:r>
              <a:rPr lang="en-US" dirty="0" err="1" smtClean="0"/>
              <a:t>được</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hàng</a:t>
            </a:r>
            <a:r>
              <a:rPr lang="en-US" dirty="0" smtClean="0"/>
              <a:t> </a:t>
            </a:r>
            <a:r>
              <a:rPr lang="en-US" dirty="0" err="1" smtClean="0"/>
              <a:t>ngày</a:t>
            </a:r>
            <a:r>
              <a:rPr lang="en-US" dirty="0" smtClean="0"/>
              <a:t> </a:t>
            </a:r>
            <a:r>
              <a:rPr lang="en-US" dirty="0" err="1" smtClean="0"/>
              <a:t>trong</a:t>
            </a:r>
            <a:r>
              <a:rPr lang="en-US" dirty="0" smtClean="0"/>
              <a:t> 10 </a:t>
            </a:r>
            <a:r>
              <a:rPr lang="en-US" dirty="0" err="1" smtClean="0"/>
              <a:t>đến</a:t>
            </a:r>
            <a:r>
              <a:rPr lang="en-US" dirty="0" smtClean="0"/>
              <a:t> 15 </a:t>
            </a:r>
            <a:r>
              <a:rPr lang="en-US" dirty="0" err="1" smtClean="0"/>
              <a:t>ngày</a:t>
            </a:r>
            <a:r>
              <a:rPr lang="en-US" dirty="0" smtClean="0"/>
              <a:t> </a:t>
            </a:r>
            <a:r>
              <a:rPr lang="en-US" dirty="0" err="1" smtClean="0"/>
              <a:t>bằng</a:t>
            </a:r>
            <a:r>
              <a:rPr lang="en-US" dirty="0" smtClean="0"/>
              <a:t> dung </a:t>
            </a:r>
            <a:r>
              <a:rPr lang="en-US" dirty="0" err="1" smtClean="0"/>
              <a:t>dịch</a:t>
            </a:r>
            <a:r>
              <a:rPr lang="en-US" dirty="0" smtClean="0"/>
              <a:t> </a:t>
            </a:r>
            <a:r>
              <a:rPr lang="en-US" dirty="0" err="1" smtClean="0"/>
              <a:t>Cloramin</a:t>
            </a:r>
            <a:r>
              <a:rPr lang="en-US" dirty="0" smtClean="0"/>
              <a:t> B 0.5%. </a:t>
            </a:r>
            <a:r>
              <a:rPr lang="en-US" dirty="0" err="1" smtClean="0"/>
              <a:t>Đối</a:t>
            </a:r>
            <a:r>
              <a:rPr lang="en-US" dirty="0" smtClean="0"/>
              <a:t> </a:t>
            </a:r>
            <a:r>
              <a:rPr lang="en-US" dirty="0" err="1" smtClean="0"/>
              <a:t>với</a:t>
            </a:r>
            <a:r>
              <a:rPr lang="en-US" dirty="0" smtClean="0"/>
              <a:t> </a:t>
            </a:r>
            <a:r>
              <a:rPr lang="en-US" dirty="0" err="1" smtClean="0"/>
              <a:t>vật</a:t>
            </a:r>
            <a:r>
              <a:rPr lang="en-US" dirty="0" smtClean="0"/>
              <a:t> </a:t>
            </a:r>
            <a:r>
              <a:rPr lang="en-US" dirty="0" err="1" smtClean="0"/>
              <a:t>dụng</a:t>
            </a:r>
            <a:r>
              <a:rPr lang="en-US" dirty="0" smtClean="0"/>
              <a:t>, </a:t>
            </a:r>
            <a:r>
              <a:rPr lang="en-US" dirty="0" err="1" smtClean="0"/>
              <a:t>đồ</a:t>
            </a:r>
            <a:r>
              <a:rPr lang="en-US" dirty="0" smtClean="0"/>
              <a:t> </a:t>
            </a:r>
            <a:r>
              <a:rPr lang="en-US" dirty="0" err="1" smtClean="0"/>
              <a:t>chơi</a:t>
            </a:r>
            <a:r>
              <a:rPr lang="en-US" dirty="0" smtClean="0"/>
              <a:t> </a:t>
            </a:r>
            <a:r>
              <a:rPr lang="en-US" dirty="0" err="1" smtClean="0"/>
              <a:t>của</a:t>
            </a:r>
            <a:r>
              <a:rPr lang="en-US" dirty="0" smtClean="0"/>
              <a:t> </a:t>
            </a:r>
            <a:r>
              <a:rPr lang="en-US" dirty="0" err="1" smtClean="0"/>
              <a:t>trẻ</a:t>
            </a:r>
            <a:r>
              <a:rPr lang="en-US" dirty="0" smtClean="0"/>
              <a:t> </a:t>
            </a:r>
            <a:r>
              <a:rPr lang="en-US" dirty="0" err="1" smtClean="0"/>
              <a:t>bị</a:t>
            </a:r>
            <a:r>
              <a:rPr lang="en-US" dirty="0" smtClean="0"/>
              <a:t> </a:t>
            </a:r>
            <a:r>
              <a:rPr lang="en-US" dirty="0" err="1" smtClean="0"/>
              <a:t>bệnh</a:t>
            </a:r>
            <a:r>
              <a:rPr lang="en-US" dirty="0" smtClean="0"/>
              <a:t> </a:t>
            </a:r>
            <a:r>
              <a:rPr lang="en-US" dirty="0" err="1" smtClean="0"/>
              <a:t>phải</a:t>
            </a:r>
            <a:r>
              <a:rPr lang="en-US" dirty="0" smtClean="0"/>
              <a:t> </a:t>
            </a:r>
            <a:r>
              <a:rPr lang="en-US" dirty="0" err="1" smtClean="0"/>
              <a:t>tiến</a:t>
            </a:r>
            <a:r>
              <a:rPr lang="en-US" dirty="0" smtClean="0"/>
              <a:t> </a:t>
            </a:r>
            <a:r>
              <a:rPr lang="en-US" dirty="0" err="1" smtClean="0"/>
              <a:t>hành</a:t>
            </a:r>
            <a:r>
              <a:rPr lang="en-US" dirty="0" smtClean="0"/>
              <a:t> </a:t>
            </a:r>
            <a:r>
              <a:rPr lang="en-US" dirty="0" err="1" smtClean="0"/>
              <a:t>khử</a:t>
            </a:r>
            <a:r>
              <a:rPr lang="en-US" dirty="0" smtClean="0"/>
              <a:t> </a:t>
            </a:r>
            <a:r>
              <a:rPr lang="en-US" dirty="0" err="1" smtClean="0"/>
              <a:t>khuẩn</a:t>
            </a:r>
            <a:r>
              <a:rPr lang="en-US" dirty="0" smtClean="0"/>
              <a:t> </a:t>
            </a:r>
            <a:r>
              <a:rPr lang="en-US" dirty="0" err="1" smtClean="0"/>
              <a:t>ngay</a:t>
            </a:r>
            <a:r>
              <a:rPr lang="en-US" dirty="0" smtClean="0"/>
              <a:t> </a:t>
            </a:r>
            <a:r>
              <a:rPr lang="en-US" dirty="0" err="1" smtClean="0"/>
              <a:t>sau</a:t>
            </a:r>
            <a:r>
              <a:rPr lang="en-US" dirty="0" smtClean="0"/>
              <a:t> </a:t>
            </a:r>
            <a:r>
              <a:rPr lang="en-US" dirty="0" err="1" smtClean="0"/>
              <a:t>khi</a:t>
            </a:r>
            <a:r>
              <a:rPr lang="en-US" dirty="0" smtClean="0"/>
              <a:t> </a:t>
            </a:r>
            <a:r>
              <a:rPr lang="en-US" dirty="0" err="1" smtClean="0"/>
              <a:t>trẻ</a:t>
            </a:r>
            <a:r>
              <a:rPr lang="en-US" dirty="0" smtClean="0"/>
              <a:t> </a:t>
            </a:r>
            <a:r>
              <a:rPr lang="en-US" dirty="0" err="1" smtClean="0"/>
              <a:t>vừa</a:t>
            </a:r>
            <a:r>
              <a:rPr lang="en-US" dirty="0" smtClean="0"/>
              <a:t> </a:t>
            </a:r>
            <a:r>
              <a:rPr lang="en-US" dirty="0" err="1" smtClean="0"/>
              <a:t>chơi</a:t>
            </a:r>
            <a:r>
              <a:rPr lang="en-US" dirty="0" smtClean="0"/>
              <a:t> </a:t>
            </a:r>
            <a:r>
              <a:rPr lang="en-US" dirty="0" err="1" smtClean="0"/>
              <a:t>hoặc</a:t>
            </a:r>
            <a:r>
              <a:rPr lang="en-US" dirty="0" smtClean="0"/>
              <a:t> </a:t>
            </a:r>
            <a:r>
              <a:rPr lang="en-US" dirty="0" err="1" smtClean="0"/>
              <a:t>sử</a:t>
            </a:r>
            <a:r>
              <a:rPr lang="en-US" dirty="0" smtClean="0"/>
              <a:t> </a:t>
            </a:r>
            <a:r>
              <a:rPr lang="en-US" dirty="0" err="1" smtClean="0"/>
              <a:t>dụng</a:t>
            </a:r>
            <a:r>
              <a:rPr lang="en-US" dirty="0" smtClean="0"/>
              <a:t> </a:t>
            </a:r>
            <a:r>
              <a:rPr lang="en-US" dirty="0" err="1" smtClean="0"/>
              <a:t>xong</a:t>
            </a:r>
            <a:r>
              <a:rPr lang="en-US" dirty="0" smtClean="0"/>
              <a:t>.</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9925"/>
          </a:xfrm>
        </p:spPr>
        <p:txBody>
          <a:bodyPr/>
          <a:lstStyle/>
          <a:p>
            <a:pPr algn="just">
              <a:buNone/>
            </a:pPr>
            <a:r>
              <a:rPr lang="en-US" dirty="0" err="1" smtClean="0"/>
              <a:t>Các</a:t>
            </a:r>
            <a:r>
              <a:rPr lang="en-US" dirty="0" smtClean="0"/>
              <a:t> </a:t>
            </a:r>
            <a:r>
              <a:rPr lang="en-US" dirty="0" err="1" smtClean="0"/>
              <a:t>bước</a:t>
            </a:r>
            <a:r>
              <a:rPr lang="en-US" dirty="0" smtClean="0"/>
              <a:t> </a:t>
            </a:r>
            <a:r>
              <a:rPr lang="en-US" dirty="0" err="1" smtClean="0"/>
              <a:t>khử</a:t>
            </a:r>
            <a:r>
              <a:rPr lang="en-US" dirty="0" smtClean="0"/>
              <a:t> </a:t>
            </a:r>
            <a:r>
              <a:rPr lang="en-US" dirty="0" err="1" smtClean="0"/>
              <a:t>khuẩn</a:t>
            </a:r>
            <a:r>
              <a:rPr lang="en-US" dirty="0" smtClean="0"/>
              <a:t> </a:t>
            </a:r>
            <a:r>
              <a:rPr lang="en-US" dirty="0" err="1" smtClean="0"/>
              <a:t>đồ</a:t>
            </a:r>
            <a:r>
              <a:rPr lang="en-US" dirty="0" smtClean="0"/>
              <a:t> </a:t>
            </a:r>
            <a:r>
              <a:rPr lang="en-US" dirty="0" err="1" smtClean="0"/>
              <a:t>chơi</a:t>
            </a:r>
            <a:r>
              <a:rPr lang="en-US" dirty="0" smtClean="0"/>
              <a:t>, </a:t>
            </a:r>
            <a:r>
              <a:rPr lang="en-US" dirty="0" err="1" smtClean="0"/>
              <a:t>vật</a:t>
            </a:r>
            <a:r>
              <a:rPr lang="en-US" dirty="0" smtClean="0"/>
              <a:t> </a:t>
            </a:r>
            <a:r>
              <a:rPr lang="en-US" dirty="0" err="1" smtClean="0"/>
              <a:t>dụng</a:t>
            </a:r>
            <a:r>
              <a:rPr lang="en-US" dirty="0" smtClean="0"/>
              <a:t>, </a:t>
            </a:r>
            <a:r>
              <a:rPr lang="en-US" dirty="0" err="1" smtClean="0"/>
              <a:t>nhà</a:t>
            </a:r>
            <a:r>
              <a:rPr lang="en-US" dirty="0" smtClean="0"/>
              <a:t> </a:t>
            </a:r>
            <a:r>
              <a:rPr lang="en-US" dirty="0" err="1" smtClean="0"/>
              <a:t>cửa</a:t>
            </a:r>
            <a:r>
              <a:rPr lang="en-US" dirty="0" smtClean="0"/>
              <a:t> </a:t>
            </a:r>
            <a:r>
              <a:rPr lang="en-US" dirty="0" err="1" smtClean="0"/>
              <a:t>đúng</a:t>
            </a:r>
            <a:r>
              <a:rPr lang="en-US" dirty="0" smtClean="0"/>
              <a:t> </a:t>
            </a:r>
            <a:r>
              <a:rPr lang="en-US" dirty="0" err="1" smtClean="0"/>
              <a:t>cách</a:t>
            </a:r>
            <a:r>
              <a:rPr lang="en-US" dirty="0" smtClean="0"/>
              <a:t>:</a:t>
            </a:r>
          </a:p>
          <a:p>
            <a:pPr algn="just">
              <a:buNone/>
            </a:pPr>
            <a:r>
              <a:rPr lang="en-US" dirty="0" smtClean="0"/>
              <a:t>+ </a:t>
            </a:r>
            <a:r>
              <a:rPr lang="en-US" dirty="0" err="1" smtClean="0"/>
              <a:t>Bước</a:t>
            </a:r>
            <a:r>
              <a:rPr lang="en-US" dirty="0" smtClean="0"/>
              <a:t> 1: Lau </a:t>
            </a:r>
            <a:r>
              <a:rPr lang="en-US" dirty="0" err="1" smtClean="0"/>
              <a:t>sạch</a:t>
            </a:r>
            <a:r>
              <a:rPr lang="en-US" dirty="0" smtClean="0"/>
              <a:t>, </a:t>
            </a:r>
            <a:r>
              <a:rPr lang="en-US" dirty="0" err="1" smtClean="0"/>
              <a:t>rửa</a:t>
            </a:r>
            <a:r>
              <a:rPr lang="en-US" dirty="0" smtClean="0"/>
              <a:t> </a:t>
            </a:r>
            <a:r>
              <a:rPr lang="en-US" dirty="0" err="1" smtClean="0"/>
              <a:t>sạch</a:t>
            </a:r>
            <a:r>
              <a:rPr lang="en-US" dirty="0" smtClean="0"/>
              <a:t> </a:t>
            </a:r>
            <a:r>
              <a:rPr lang="en-US" dirty="0" err="1" smtClean="0"/>
              <a:t>bụi</a:t>
            </a:r>
            <a:r>
              <a:rPr lang="en-US" dirty="0" smtClean="0"/>
              <a:t>, </a:t>
            </a:r>
            <a:r>
              <a:rPr lang="en-US" dirty="0" err="1" smtClean="0"/>
              <a:t>chất</a:t>
            </a:r>
            <a:r>
              <a:rPr lang="en-US" dirty="0" smtClean="0"/>
              <a:t> </a:t>
            </a:r>
            <a:r>
              <a:rPr lang="en-US" dirty="0" err="1" smtClean="0"/>
              <a:t>bẩn</a:t>
            </a:r>
            <a:r>
              <a:rPr lang="en-US" dirty="0" smtClean="0"/>
              <a:t> </a:t>
            </a:r>
            <a:r>
              <a:rPr lang="en-US" dirty="0" err="1" smtClean="0"/>
              <a:t>trên</a:t>
            </a:r>
            <a:r>
              <a:rPr lang="en-US" dirty="0" smtClean="0"/>
              <a:t> </a:t>
            </a:r>
            <a:r>
              <a:rPr lang="en-US" dirty="0" err="1" smtClean="0"/>
              <a:t>bề</a:t>
            </a:r>
            <a:r>
              <a:rPr lang="en-US" dirty="0" smtClean="0"/>
              <a:t> </a:t>
            </a:r>
            <a:r>
              <a:rPr lang="en-US" dirty="0" err="1" smtClean="0"/>
              <a:t>mặt</a:t>
            </a:r>
            <a:r>
              <a:rPr lang="en-US" dirty="0" smtClean="0"/>
              <a:t> </a:t>
            </a:r>
            <a:r>
              <a:rPr lang="en-US" dirty="0" err="1" smtClean="0"/>
              <a:t>các</a:t>
            </a:r>
            <a:r>
              <a:rPr lang="en-US" dirty="0" smtClean="0"/>
              <a:t> </a:t>
            </a:r>
            <a:r>
              <a:rPr lang="en-US" dirty="0" err="1" smtClean="0"/>
              <a:t>vật</a:t>
            </a:r>
            <a:r>
              <a:rPr lang="en-US" dirty="0" smtClean="0"/>
              <a:t> </a:t>
            </a:r>
            <a:r>
              <a:rPr lang="en-US" dirty="0" err="1" smtClean="0"/>
              <a:t>dụng</a:t>
            </a:r>
            <a:r>
              <a:rPr lang="en-US" dirty="0" smtClean="0"/>
              <a:t> </a:t>
            </a:r>
            <a:r>
              <a:rPr lang="en-US" dirty="0" err="1" smtClean="0"/>
              <a:t>trẻ</a:t>
            </a:r>
            <a:r>
              <a:rPr lang="en-US" dirty="0" smtClean="0"/>
              <a:t> </a:t>
            </a:r>
            <a:r>
              <a:rPr lang="en-US" dirty="0" err="1" smtClean="0"/>
              <a:t>thường</a:t>
            </a:r>
            <a:r>
              <a:rPr lang="en-US" dirty="0" smtClean="0"/>
              <a:t> </a:t>
            </a:r>
            <a:r>
              <a:rPr lang="en-US" dirty="0" err="1" smtClean="0"/>
              <a:t>tiếp</a:t>
            </a:r>
            <a:r>
              <a:rPr lang="en-US" dirty="0" smtClean="0"/>
              <a:t> </a:t>
            </a:r>
            <a:r>
              <a:rPr lang="en-US" dirty="0" err="1" smtClean="0"/>
              <a:t>xúc</a:t>
            </a:r>
            <a:r>
              <a:rPr lang="en-US" dirty="0" smtClean="0"/>
              <a:t>, </a:t>
            </a:r>
            <a:r>
              <a:rPr lang="en-US" dirty="0" err="1" smtClean="0"/>
              <a:t>sinh</a:t>
            </a:r>
            <a:r>
              <a:rPr lang="en-US" dirty="0" smtClean="0"/>
              <a:t> </a:t>
            </a:r>
            <a:r>
              <a:rPr lang="en-US" dirty="0" err="1" smtClean="0"/>
              <a:t>hoạt</a:t>
            </a:r>
            <a:r>
              <a:rPr lang="en-US" dirty="0" smtClean="0"/>
              <a:t>, </a:t>
            </a:r>
            <a:r>
              <a:rPr lang="en-US" dirty="0" err="1" smtClean="0"/>
              <a:t>ngủ</a:t>
            </a:r>
            <a:r>
              <a:rPr lang="en-US" dirty="0" smtClean="0"/>
              <a:t>, </a:t>
            </a:r>
            <a:r>
              <a:rPr lang="en-US" dirty="0" err="1" smtClean="0"/>
              <a:t>sàn</a:t>
            </a:r>
            <a:r>
              <a:rPr lang="en-US" dirty="0" smtClean="0"/>
              <a:t> </a:t>
            </a:r>
            <a:r>
              <a:rPr lang="en-US" dirty="0" err="1" smtClean="0"/>
              <a:t>nhà</a:t>
            </a:r>
            <a:r>
              <a:rPr lang="en-US" dirty="0" smtClean="0"/>
              <a:t> </a:t>
            </a:r>
            <a:r>
              <a:rPr lang="en-US" dirty="0" err="1" smtClean="0"/>
              <a:t>trước</a:t>
            </a:r>
            <a:r>
              <a:rPr lang="en-US" dirty="0" smtClean="0"/>
              <a:t> </a:t>
            </a:r>
            <a:r>
              <a:rPr lang="en-US" dirty="0" err="1" smtClean="0"/>
              <a:t>khi</a:t>
            </a:r>
            <a:r>
              <a:rPr lang="en-US" dirty="0" smtClean="0"/>
              <a:t> </a:t>
            </a:r>
            <a:r>
              <a:rPr lang="en-US" dirty="0" err="1" smtClean="0"/>
              <a:t>khử</a:t>
            </a:r>
            <a:r>
              <a:rPr lang="en-US" dirty="0" smtClean="0"/>
              <a:t> </a:t>
            </a:r>
            <a:r>
              <a:rPr lang="en-US" dirty="0" err="1" smtClean="0"/>
              <a:t>khuẩn</a:t>
            </a:r>
            <a:r>
              <a:rPr lang="en-US" dirty="0" smtClean="0"/>
              <a:t>.</a:t>
            </a:r>
          </a:p>
          <a:p>
            <a:pPr algn="just">
              <a:buNone/>
            </a:pPr>
            <a:r>
              <a:rPr lang="en-US" dirty="0" smtClean="0"/>
              <a:t>+ </a:t>
            </a:r>
            <a:r>
              <a:rPr lang="en-US" dirty="0" err="1" smtClean="0"/>
              <a:t>Bước</a:t>
            </a:r>
            <a:r>
              <a:rPr lang="en-US" dirty="0" smtClean="0"/>
              <a:t> 2: Lau </a:t>
            </a:r>
            <a:r>
              <a:rPr lang="en-US" dirty="0" err="1" smtClean="0"/>
              <a:t>sàn</a:t>
            </a:r>
            <a:r>
              <a:rPr lang="en-US" dirty="0" smtClean="0"/>
              <a:t> </a:t>
            </a:r>
            <a:r>
              <a:rPr lang="en-US" dirty="0" err="1" smtClean="0"/>
              <a:t>nhà</a:t>
            </a:r>
            <a:r>
              <a:rPr lang="en-US" dirty="0" smtClean="0"/>
              <a:t>, </a:t>
            </a:r>
            <a:r>
              <a:rPr lang="en-US" dirty="0" err="1" smtClean="0"/>
              <a:t>vật</a:t>
            </a:r>
            <a:r>
              <a:rPr lang="en-US" dirty="0" smtClean="0"/>
              <a:t> </a:t>
            </a:r>
            <a:r>
              <a:rPr lang="en-US" dirty="0" err="1" smtClean="0"/>
              <a:t>dụng</a:t>
            </a:r>
            <a:r>
              <a:rPr lang="en-US" dirty="0" smtClean="0"/>
              <a:t>…, </a:t>
            </a:r>
            <a:r>
              <a:rPr lang="en-US" dirty="0" err="1" smtClean="0"/>
              <a:t>ngâm</a:t>
            </a:r>
            <a:r>
              <a:rPr lang="en-US" dirty="0" smtClean="0"/>
              <a:t> </a:t>
            </a:r>
            <a:r>
              <a:rPr lang="en-US" dirty="0" err="1" smtClean="0"/>
              <a:t>đồ</a:t>
            </a:r>
            <a:r>
              <a:rPr lang="en-US" dirty="0" smtClean="0"/>
              <a:t> </a:t>
            </a:r>
            <a:r>
              <a:rPr lang="en-US" dirty="0" err="1" smtClean="0"/>
              <a:t>chơi</a:t>
            </a:r>
            <a:r>
              <a:rPr lang="en-US" dirty="0" smtClean="0"/>
              <a:t> </a:t>
            </a:r>
            <a:r>
              <a:rPr lang="en-US" dirty="0" err="1" smtClean="0"/>
              <a:t>trong</a:t>
            </a:r>
            <a:r>
              <a:rPr lang="en-US" dirty="0" smtClean="0"/>
              <a:t> dung </a:t>
            </a:r>
            <a:r>
              <a:rPr lang="en-US" dirty="0" err="1" smtClean="0"/>
              <a:t>dịch</a:t>
            </a:r>
            <a:r>
              <a:rPr lang="en-US" dirty="0" smtClean="0"/>
              <a:t> </a:t>
            </a:r>
            <a:r>
              <a:rPr lang="en-US" dirty="0" err="1" smtClean="0"/>
              <a:t>khử</a:t>
            </a:r>
            <a:r>
              <a:rPr lang="en-US" dirty="0" smtClean="0"/>
              <a:t> </a:t>
            </a:r>
            <a:r>
              <a:rPr lang="en-US" dirty="0" err="1" smtClean="0"/>
              <a:t>khuẩn</a:t>
            </a:r>
            <a:r>
              <a:rPr lang="en-US" dirty="0" smtClean="0"/>
              <a:t> </a:t>
            </a:r>
            <a:r>
              <a:rPr lang="en-US" dirty="0" err="1" smtClean="0"/>
              <a:t>đã</a:t>
            </a:r>
            <a:r>
              <a:rPr lang="en-US" dirty="0" smtClean="0"/>
              <a:t> </a:t>
            </a:r>
            <a:r>
              <a:rPr lang="en-US" dirty="0" err="1" smtClean="0"/>
              <a:t>pha</a:t>
            </a:r>
            <a:r>
              <a:rPr lang="en-US" dirty="0" smtClean="0"/>
              <a:t>, </a:t>
            </a:r>
            <a:r>
              <a:rPr lang="en-US" dirty="0" err="1" smtClean="0"/>
              <a:t>để</a:t>
            </a:r>
            <a:r>
              <a:rPr lang="en-US" dirty="0" smtClean="0"/>
              <a:t> </a:t>
            </a:r>
            <a:r>
              <a:rPr lang="en-US" dirty="0" err="1" smtClean="0"/>
              <a:t>trong</a:t>
            </a:r>
            <a:r>
              <a:rPr lang="en-US" dirty="0" smtClean="0"/>
              <a:t> 10 – 20 </a:t>
            </a:r>
            <a:r>
              <a:rPr lang="en-US" dirty="0" err="1" smtClean="0"/>
              <a:t>phút</a:t>
            </a:r>
            <a:r>
              <a:rPr lang="en-US" dirty="0" smtClean="0"/>
              <a:t>.</a:t>
            </a:r>
          </a:p>
          <a:p>
            <a:pPr algn="just">
              <a:buNone/>
            </a:pPr>
            <a:r>
              <a:rPr lang="en-US" dirty="0" smtClean="0"/>
              <a:t>+ </a:t>
            </a:r>
            <a:r>
              <a:rPr lang="en-US" dirty="0" err="1" smtClean="0"/>
              <a:t>Bước</a:t>
            </a:r>
            <a:r>
              <a:rPr lang="en-US" dirty="0" smtClean="0"/>
              <a:t> 3: Lau </a:t>
            </a:r>
            <a:r>
              <a:rPr lang="en-US" dirty="0" err="1" smtClean="0"/>
              <a:t>lại</a:t>
            </a:r>
            <a:r>
              <a:rPr lang="en-US" dirty="0" smtClean="0"/>
              <a:t> </a:t>
            </a:r>
            <a:r>
              <a:rPr lang="en-US" dirty="0" err="1" smtClean="0"/>
              <a:t>bằng</a:t>
            </a:r>
            <a:r>
              <a:rPr lang="en-US" dirty="0" smtClean="0"/>
              <a:t> </a:t>
            </a:r>
            <a:r>
              <a:rPr lang="en-US" dirty="0" err="1" smtClean="0"/>
              <a:t>nước</a:t>
            </a:r>
            <a:r>
              <a:rPr lang="en-US" dirty="0" smtClean="0"/>
              <a:t> </a:t>
            </a:r>
            <a:r>
              <a:rPr lang="en-US" dirty="0" err="1" smtClean="0"/>
              <a:t>sạch</a:t>
            </a:r>
            <a:r>
              <a:rPr lang="en-US" dirty="0" smtClean="0"/>
              <a:t> </a:t>
            </a:r>
            <a:r>
              <a:rPr lang="en-US" dirty="0" err="1" smtClean="0"/>
              <a:t>và</a:t>
            </a:r>
            <a:r>
              <a:rPr lang="en-US" dirty="0" smtClean="0"/>
              <a:t> </a:t>
            </a:r>
            <a:r>
              <a:rPr lang="en-US" dirty="0" err="1" smtClean="0"/>
              <a:t>lau</a:t>
            </a:r>
            <a:r>
              <a:rPr lang="en-US" dirty="0" smtClean="0"/>
              <a:t> </a:t>
            </a:r>
            <a:r>
              <a:rPr lang="en-US" dirty="0" err="1" smtClean="0"/>
              <a:t>khô</a:t>
            </a:r>
            <a:r>
              <a:rPr lang="en-US" dirty="0" smtClean="0"/>
              <a:t>. </a:t>
            </a:r>
            <a:r>
              <a:rPr lang="en-US" dirty="0" err="1" smtClean="0"/>
              <a:t>Với</a:t>
            </a:r>
            <a:r>
              <a:rPr lang="en-US" dirty="0" smtClean="0"/>
              <a:t> </a:t>
            </a:r>
            <a:r>
              <a:rPr lang="en-US" dirty="0" err="1" smtClean="0"/>
              <a:t>đồ</a:t>
            </a:r>
            <a:r>
              <a:rPr lang="en-US" dirty="0" smtClean="0"/>
              <a:t> </a:t>
            </a:r>
            <a:r>
              <a:rPr lang="en-US" dirty="0" err="1" smtClean="0"/>
              <a:t>chơi</a:t>
            </a:r>
            <a:r>
              <a:rPr lang="en-US" dirty="0" smtClean="0"/>
              <a:t> </a:t>
            </a:r>
            <a:r>
              <a:rPr lang="en-US" dirty="0" err="1" smtClean="0"/>
              <a:t>của</a:t>
            </a:r>
            <a:r>
              <a:rPr lang="en-US" dirty="0" smtClean="0"/>
              <a:t> </a:t>
            </a:r>
            <a:r>
              <a:rPr lang="en-US" dirty="0" err="1" smtClean="0"/>
              <a:t>trẻ</a:t>
            </a:r>
            <a:r>
              <a:rPr lang="en-US" dirty="0" smtClean="0"/>
              <a:t> </a:t>
            </a:r>
            <a:r>
              <a:rPr lang="en-US" dirty="0" err="1" smtClean="0"/>
              <a:t>thì</a:t>
            </a:r>
            <a:r>
              <a:rPr lang="en-US" dirty="0" smtClean="0"/>
              <a:t> </a:t>
            </a:r>
            <a:r>
              <a:rPr lang="en-US" dirty="0" err="1" smtClean="0"/>
              <a:t>rửa</a:t>
            </a:r>
            <a:r>
              <a:rPr lang="en-US" dirty="0" smtClean="0"/>
              <a:t> </a:t>
            </a:r>
            <a:r>
              <a:rPr lang="en-US" dirty="0" err="1" smtClean="0"/>
              <a:t>lại</a:t>
            </a:r>
            <a:r>
              <a:rPr lang="en-US" dirty="0" smtClean="0"/>
              <a:t> </a:t>
            </a:r>
            <a:r>
              <a:rPr lang="en-US" dirty="0" err="1" smtClean="0"/>
              <a:t>bằng</a:t>
            </a:r>
            <a:r>
              <a:rPr lang="en-US" dirty="0" smtClean="0"/>
              <a:t> </a:t>
            </a:r>
            <a:r>
              <a:rPr lang="en-US" dirty="0" err="1" smtClean="0"/>
              <a:t>nước</a:t>
            </a:r>
            <a:r>
              <a:rPr lang="en-US" dirty="0" smtClean="0"/>
              <a:t> </a:t>
            </a:r>
            <a:r>
              <a:rPr lang="en-US" dirty="0" err="1" smtClean="0"/>
              <a:t>sạch</a:t>
            </a:r>
            <a:r>
              <a:rPr lang="en-US" dirty="0" smtClean="0"/>
              <a:t> </a:t>
            </a:r>
            <a:r>
              <a:rPr lang="en-US" dirty="0" err="1" smtClean="0"/>
              <a:t>và</a:t>
            </a:r>
            <a:r>
              <a:rPr lang="en-US" dirty="0" smtClean="0"/>
              <a:t> </a:t>
            </a:r>
            <a:r>
              <a:rPr lang="en-US" dirty="0" err="1" smtClean="0"/>
              <a:t>phơi</a:t>
            </a:r>
            <a:r>
              <a:rPr lang="en-US" dirty="0" smtClean="0"/>
              <a:t> </a:t>
            </a:r>
            <a:r>
              <a:rPr lang="en-US" dirty="0" err="1" smtClean="0"/>
              <a:t>khô</a:t>
            </a:r>
            <a:r>
              <a:rPr lang="en-US" dirty="0" smtClean="0"/>
              <a:t>.</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lgn="just">
              <a:buNone/>
            </a:pPr>
            <a:r>
              <a:rPr lang="en-US" sz="2400" b="1" dirty="0" smtClean="0"/>
              <a:t>2. </a:t>
            </a:r>
            <a:r>
              <a:rPr lang="en-US" sz="2400" b="1" dirty="0" err="1" smtClean="0"/>
              <a:t>Đối</a:t>
            </a:r>
            <a:r>
              <a:rPr lang="en-US" sz="2400" b="1" dirty="0" smtClean="0"/>
              <a:t> </a:t>
            </a:r>
            <a:r>
              <a:rPr lang="en-US" sz="2400" b="1" dirty="0" err="1" smtClean="0"/>
              <a:t>với</a:t>
            </a:r>
            <a:r>
              <a:rPr lang="en-US" sz="2400" b="1" dirty="0" smtClean="0"/>
              <a:t> </a:t>
            </a:r>
            <a:r>
              <a:rPr lang="en-US" sz="2400" b="1" dirty="0" err="1" smtClean="0"/>
              <a:t>các</a:t>
            </a:r>
            <a:r>
              <a:rPr lang="en-US" sz="2400" b="1" dirty="0" smtClean="0"/>
              <a:t> </a:t>
            </a:r>
            <a:r>
              <a:rPr lang="en-US" sz="2400" b="1" dirty="0" err="1" smtClean="0"/>
              <a:t>trường</a:t>
            </a:r>
            <a:r>
              <a:rPr lang="en-US" sz="2400" b="1" dirty="0" smtClean="0"/>
              <a:t> </a:t>
            </a:r>
            <a:r>
              <a:rPr lang="en-US" sz="2400" b="1" dirty="0" err="1" smtClean="0"/>
              <a:t>học</a:t>
            </a:r>
            <a:r>
              <a:rPr lang="en-US" sz="2400" b="1" dirty="0" smtClean="0"/>
              <a:t>.</a:t>
            </a:r>
            <a:endParaRPr lang="en-US" sz="2400" dirty="0" smtClean="0"/>
          </a:p>
          <a:p>
            <a:pPr algn="just">
              <a:buNone/>
            </a:pPr>
            <a:r>
              <a:rPr lang="en-US" sz="2400" dirty="0" smtClean="0"/>
              <a:t>- </a:t>
            </a:r>
            <a:r>
              <a:rPr lang="en-US" sz="2400" dirty="0" err="1" smtClean="0"/>
              <a:t>Tổng</a:t>
            </a:r>
            <a:r>
              <a:rPr lang="en-US" sz="2400" dirty="0" smtClean="0"/>
              <a:t> </a:t>
            </a:r>
            <a:r>
              <a:rPr lang="en-US" sz="2400" dirty="0" err="1" smtClean="0"/>
              <a:t>vệ</a:t>
            </a:r>
            <a:r>
              <a:rPr lang="en-US" sz="2400" dirty="0" smtClean="0"/>
              <a:t> </a:t>
            </a:r>
            <a:r>
              <a:rPr lang="en-US" sz="2400" dirty="0" err="1" smtClean="0"/>
              <a:t>sinh</a:t>
            </a:r>
            <a:r>
              <a:rPr lang="en-US" sz="2400" dirty="0" smtClean="0"/>
              <a:t> </a:t>
            </a:r>
            <a:r>
              <a:rPr lang="en-US" sz="2400" dirty="0" err="1" smtClean="0"/>
              <a:t>môi</a:t>
            </a:r>
            <a:r>
              <a:rPr lang="en-US" sz="2400" dirty="0" smtClean="0"/>
              <a:t> </a:t>
            </a:r>
            <a:r>
              <a:rPr lang="en-US" sz="2400" dirty="0" err="1" smtClean="0"/>
              <a:t>trường</a:t>
            </a:r>
            <a:r>
              <a:rPr lang="en-US" sz="2400" dirty="0" smtClean="0"/>
              <a:t> </a:t>
            </a:r>
            <a:r>
              <a:rPr lang="en-US" sz="2400" dirty="0" err="1" smtClean="0"/>
              <a:t>toàn</a:t>
            </a:r>
            <a:r>
              <a:rPr lang="en-US" sz="2400" dirty="0" smtClean="0"/>
              <a:t> </a:t>
            </a:r>
            <a:r>
              <a:rPr lang="en-US" sz="2400" dirty="0" err="1" smtClean="0"/>
              <a:t>trường</a:t>
            </a:r>
            <a:r>
              <a:rPr lang="en-US" sz="2400" dirty="0" smtClean="0"/>
              <a:t>.</a:t>
            </a:r>
          </a:p>
          <a:p>
            <a:pPr algn="just">
              <a:buNone/>
            </a:pPr>
            <a:r>
              <a:rPr lang="en-US" sz="2400" dirty="0" smtClean="0"/>
              <a:t>- </a:t>
            </a:r>
            <a:r>
              <a:rPr lang="en-US" sz="2400" dirty="0" err="1" smtClean="0"/>
              <a:t>Dùng</a:t>
            </a:r>
            <a:r>
              <a:rPr lang="en-US" sz="2400" dirty="0" smtClean="0"/>
              <a:t> </a:t>
            </a:r>
            <a:r>
              <a:rPr lang="en-US" sz="2400" dirty="0" err="1" smtClean="0"/>
              <a:t>Cloramin</a:t>
            </a:r>
            <a:r>
              <a:rPr lang="en-US" sz="2400" dirty="0" smtClean="0"/>
              <a:t> B 25%: </a:t>
            </a:r>
            <a:r>
              <a:rPr lang="en-US" sz="2400" dirty="0" err="1" smtClean="0"/>
              <a:t>Mỗi</a:t>
            </a:r>
            <a:r>
              <a:rPr lang="en-US" sz="2400" dirty="0" smtClean="0"/>
              <a:t> </a:t>
            </a:r>
            <a:r>
              <a:rPr lang="en-US" sz="2400" dirty="0" err="1" smtClean="0"/>
              <a:t>gói</a:t>
            </a:r>
            <a:r>
              <a:rPr lang="en-US" sz="2400" dirty="0" smtClean="0"/>
              <a:t> </a:t>
            </a:r>
            <a:r>
              <a:rPr lang="en-US" sz="2400" dirty="0" err="1" smtClean="0"/>
              <a:t>Cloramin</a:t>
            </a:r>
            <a:r>
              <a:rPr lang="en-US" sz="2400" dirty="0" smtClean="0"/>
              <a:t> B </a:t>
            </a:r>
            <a:r>
              <a:rPr lang="en-US" sz="2400" dirty="0" err="1" smtClean="0"/>
              <a:t>có</a:t>
            </a:r>
            <a:r>
              <a:rPr lang="en-US" sz="2400" dirty="0" smtClean="0"/>
              <a:t> </a:t>
            </a:r>
            <a:r>
              <a:rPr lang="en-US" sz="2400" b="1" i="1" dirty="0" err="1" smtClean="0"/>
              <a:t>khối</a:t>
            </a:r>
            <a:r>
              <a:rPr lang="en-US" sz="2400" b="1" i="1" dirty="0" smtClean="0"/>
              <a:t> </a:t>
            </a:r>
            <a:r>
              <a:rPr lang="en-US" sz="2400" b="1" i="1" dirty="0" err="1" smtClean="0"/>
              <a:t>lượng</a:t>
            </a:r>
            <a:r>
              <a:rPr lang="en-US" sz="2400" b="1" i="1" dirty="0" smtClean="0"/>
              <a:t> 200g </a:t>
            </a:r>
            <a:r>
              <a:rPr lang="en-US" sz="2400" b="1" i="1" dirty="0" err="1" smtClean="0"/>
              <a:t>được</a:t>
            </a:r>
            <a:r>
              <a:rPr lang="en-US" sz="2400" b="1" i="1" dirty="0" smtClean="0"/>
              <a:t> </a:t>
            </a:r>
            <a:r>
              <a:rPr lang="en-US" sz="2400" b="1" i="1" dirty="0" err="1" smtClean="0"/>
              <a:t>pha</a:t>
            </a:r>
            <a:r>
              <a:rPr lang="en-US" sz="2400" b="1" i="1" dirty="0" smtClean="0"/>
              <a:t> </a:t>
            </a:r>
            <a:r>
              <a:rPr lang="en-US" sz="2400" b="1" i="1" dirty="0" err="1" smtClean="0"/>
              <a:t>với</a:t>
            </a:r>
            <a:r>
              <a:rPr lang="en-US" sz="2400" b="1" i="1" dirty="0" smtClean="0"/>
              <a:t> 10 </a:t>
            </a:r>
            <a:r>
              <a:rPr lang="en-US" sz="2400" b="1" i="1" dirty="0" err="1" smtClean="0"/>
              <a:t>lít</a:t>
            </a:r>
            <a:r>
              <a:rPr lang="en-US" sz="2400" b="1" i="1" dirty="0" smtClean="0"/>
              <a:t> </a:t>
            </a:r>
            <a:r>
              <a:rPr lang="en-US" sz="2400" b="1" i="1" dirty="0" err="1" smtClean="0"/>
              <a:t>nước</a:t>
            </a:r>
            <a:r>
              <a:rPr lang="en-US" sz="2400" b="1" i="1" dirty="0" smtClean="0"/>
              <a:t> </a:t>
            </a:r>
            <a:r>
              <a:rPr lang="en-US" sz="2400" b="1" i="1" dirty="0" err="1" smtClean="0"/>
              <a:t>sạch</a:t>
            </a:r>
            <a:r>
              <a:rPr lang="en-US" sz="2400" dirty="0" smtClean="0"/>
              <a:t>. </a:t>
            </a:r>
            <a:r>
              <a:rPr lang="en-US" sz="2400" dirty="0" err="1" smtClean="0"/>
              <a:t>Sử</a:t>
            </a:r>
            <a:r>
              <a:rPr lang="en-US" sz="2400" dirty="0" smtClean="0"/>
              <a:t> </a:t>
            </a:r>
            <a:r>
              <a:rPr lang="en-US" sz="2400" dirty="0" err="1" smtClean="0"/>
              <a:t>dụng</a:t>
            </a:r>
            <a:r>
              <a:rPr lang="en-US" sz="2400" dirty="0" smtClean="0"/>
              <a:t> </a:t>
            </a:r>
            <a:r>
              <a:rPr lang="en-US" sz="2400" dirty="0" err="1" smtClean="0"/>
              <a:t>máy</a:t>
            </a:r>
            <a:r>
              <a:rPr lang="en-US" sz="2400" dirty="0" smtClean="0"/>
              <a:t> </a:t>
            </a:r>
            <a:r>
              <a:rPr lang="en-US" sz="2400" dirty="0" err="1" smtClean="0"/>
              <a:t>phun</a:t>
            </a:r>
            <a:r>
              <a:rPr lang="en-US" sz="2400" dirty="0" smtClean="0"/>
              <a:t> </a:t>
            </a:r>
            <a:r>
              <a:rPr lang="en-US" sz="2400" dirty="0" err="1" smtClean="0"/>
              <a:t>phòng</a:t>
            </a:r>
            <a:r>
              <a:rPr lang="en-US" sz="2400" dirty="0" smtClean="0"/>
              <a:t> </a:t>
            </a:r>
            <a:r>
              <a:rPr lang="en-US" sz="2400" dirty="0" err="1" smtClean="0"/>
              <a:t>chống</a:t>
            </a:r>
            <a:r>
              <a:rPr lang="en-US" sz="2400" dirty="0" smtClean="0"/>
              <a:t> </a:t>
            </a:r>
            <a:r>
              <a:rPr lang="en-US" sz="2400" dirty="0" err="1" smtClean="0"/>
              <a:t>dịch</a:t>
            </a:r>
            <a:r>
              <a:rPr lang="en-US" sz="2400" dirty="0" smtClean="0"/>
              <a:t> </a:t>
            </a:r>
            <a:r>
              <a:rPr lang="en-US" sz="2400" dirty="0" err="1" smtClean="0"/>
              <a:t>vác</a:t>
            </a:r>
            <a:r>
              <a:rPr lang="en-US" sz="2400" dirty="0" smtClean="0"/>
              <a:t> </a:t>
            </a:r>
            <a:r>
              <a:rPr lang="en-US" sz="2400" dirty="0" err="1" smtClean="0"/>
              <a:t>vai</a:t>
            </a:r>
            <a:r>
              <a:rPr lang="en-US" sz="2400" dirty="0" smtClean="0"/>
              <a:t> </a:t>
            </a:r>
            <a:r>
              <a:rPr lang="en-US" sz="2400" dirty="0" err="1" smtClean="0"/>
              <a:t>và</a:t>
            </a:r>
            <a:r>
              <a:rPr lang="en-US" sz="2400" dirty="0" smtClean="0"/>
              <a:t> </a:t>
            </a:r>
            <a:r>
              <a:rPr lang="en-US" sz="2400" dirty="0" err="1" smtClean="0"/>
              <a:t>phun</a:t>
            </a:r>
            <a:r>
              <a:rPr lang="en-US" sz="2400" dirty="0" smtClean="0"/>
              <a:t> </a:t>
            </a:r>
            <a:r>
              <a:rPr lang="en-US" sz="2400" dirty="0" err="1" smtClean="0"/>
              <a:t>dưới</a:t>
            </a:r>
            <a:r>
              <a:rPr lang="en-US" sz="2400" dirty="0" smtClean="0"/>
              <a:t> </a:t>
            </a:r>
            <a:r>
              <a:rPr lang="en-US" sz="2400" dirty="0" err="1" smtClean="0"/>
              <a:t>dạng</a:t>
            </a:r>
            <a:r>
              <a:rPr lang="en-US" sz="2400" dirty="0" smtClean="0"/>
              <a:t> </a:t>
            </a:r>
            <a:r>
              <a:rPr lang="en-US" sz="2400" dirty="0" err="1" smtClean="0"/>
              <a:t>sương</a:t>
            </a:r>
            <a:r>
              <a:rPr lang="en-US" sz="2400" dirty="0" smtClean="0"/>
              <a:t> </a:t>
            </a:r>
            <a:r>
              <a:rPr lang="en-US" sz="2400" dirty="0" err="1" smtClean="0"/>
              <a:t>mịn</a:t>
            </a:r>
            <a:r>
              <a:rPr lang="en-US" sz="2400" dirty="0" smtClean="0"/>
              <a:t>.</a:t>
            </a:r>
          </a:p>
          <a:p>
            <a:pPr algn="just">
              <a:buNone/>
            </a:pPr>
            <a:r>
              <a:rPr lang="en-US" sz="2400" dirty="0" smtClean="0"/>
              <a:t>- </a:t>
            </a:r>
            <a:r>
              <a:rPr lang="en-US" sz="2400" dirty="0" err="1" smtClean="0"/>
              <a:t>Quá</a:t>
            </a:r>
            <a:r>
              <a:rPr lang="en-US" sz="2400" dirty="0" smtClean="0"/>
              <a:t> </a:t>
            </a:r>
            <a:r>
              <a:rPr lang="en-US" sz="2400" dirty="0" err="1" smtClean="0"/>
              <a:t>trình</a:t>
            </a:r>
            <a:r>
              <a:rPr lang="en-US" sz="2400" dirty="0" smtClean="0"/>
              <a:t> </a:t>
            </a:r>
            <a:r>
              <a:rPr lang="en-US" sz="2400" dirty="0" err="1" smtClean="0"/>
              <a:t>phun</a:t>
            </a:r>
            <a:r>
              <a:rPr lang="en-US" sz="2400" dirty="0" smtClean="0"/>
              <a:t> </a:t>
            </a:r>
            <a:r>
              <a:rPr lang="en-US" sz="2400" dirty="0" err="1" smtClean="0"/>
              <a:t>thuốc</a:t>
            </a:r>
            <a:r>
              <a:rPr lang="en-US" sz="2400" dirty="0" smtClean="0"/>
              <a:t> </a:t>
            </a:r>
            <a:r>
              <a:rPr lang="en-US" sz="2400" dirty="0" err="1" smtClean="0"/>
              <a:t>khử</a:t>
            </a:r>
            <a:r>
              <a:rPr lang="en-US" sz="2400" dirty="0" smtClean="0"/>
              <a:t> </a:t>
            </a:r>
            <a:r>
              <a:rPr lang="en-US" sz="2400" dirty="0" err="1" smtClean="0"/>
              <a:t>trùng</a:t>
            </a:r>
            <a:r>
              <a:rPr lang="en-US" sz="2400" dirty="0" smtClean="0"/>
              <a:t> </a:t>
            </a:r>
            <a:r>
              <a:rPr lang="en-US" sz="2400" dirty="0" err="1" smtClean="0"/>
              <a:t>sử</a:t>
            </a:r>
            <a:r>
              <a:rPr lang="en-US" sz="2400" dirty="0" smtClean="0"/>
              <a:t> </a:t>
            </a:r>
            <a:r>
              <a:rPr lang="en-US" sz="2400" dirty="0" err="1" smtClean="0"/>
              <a:t>dụng</a:t>
            </a:r>
            <a:r>
              <a:rPr lang="en-US" sz="2400" dirty="0" smtClean="0"/>
              <a:t> </a:t>
            </a:r>
            <a:r>
              <a:rPr lang="en-US" sz="2400" dirty="0" err="1" smtClean="0"/>
              <a:t>hóa</a:t>
            </a:r>
            <a:r>
              <a:rPr lang="en-US" sz="2400" dirty="0" smtClean="0"/>
              <a:t> </a:t>
            </a:r>
            <a:r>
              <a:rPr lang="en-US" sz="2400" dirty="0" err="1" smtClean="0"/>
              <a:t>chất</a:t>
            </a:r>
            <a:r>
              <a:rPr lang="en-US" sz="2400" dirty="0" smtClean="0"/>
              <a:t> </a:t>
            </a:r>
            <a:r>
              <a:rPr lang="en-US" sz="2400" dirty="0" err="1" smtClean="0"/>
              <a:t>Cloramin</a:t>
            </a:r>
            <a:r>
              <a:rPr lang="en-US" sz="2400" dirty="0" smtClean="0"/>
              <a:t> B 25% </a:t>
            </a:r>
            <a:r>
              <a:rPr lang="en-US" sz="2400" dirty="0" err="1" smtClean="0"/>
              <a:t>có</a:t>
            </a:r>
            <a:r>
              <a:rPr lang="en-US" sz="2400" dirty="0" smtClean="0"/>
              <a:t> </a:t>
            </a:r>
            <a:r>
              <a:rPr lang="en-US" sz="2400" dirty="0" err="1" smtClean="0"/>
              <a:t>tác</a:t>
            </a:r>
            <a:r>
              <a:rPr lang="en-US" sz="2400" dirty="0" smtClean="0"/>
              <a:t> </a:t>
            </a:r>
            <a:r>
              <a:rPr lang="en-US" sz="2400" dirty="0" err="1" smtClean="0"/>
              <a:t>dụng</a:t>
            </a:r>
            <a:r>
              <a:rPr lang="en-US" sz="2400" dirty="0" smtClean="0"/>
              <a:t> </a:t>
            </a:r>
            <a:r>
              <a:rPr lang="en-US" sz="2400" dirty="0" err="1" smtClean="0"/>
              <a:t>diệt</a:t>
            </a:r>
            <a:r>
              <a:rPr lang="en-US" sz="2400" dirty="0" smtClean="0"/>
              <a:t> </a:t>
            </a:r>
            <a:r>
              <a:rPr lang="en-US" sz="2400" dirty="0" err="1" smtClean="0"/>
              <a:t>khuẩn</a:t>
            </a:r>
            <a:r>
              <a:rPr lang="en-US" sz="2400" dirty="0" smtClean="0"/>
              <a:t> </a:t>
            </a:r>
            <a:r>
              <a:rPr lang="en-US" sz="2400" dirty="0" err="1" smtClean="0"/>
              <a:t>trong</a:t>
            </a:r>
            <a:r>
              <a:rPr lang="en-US" sz="2400" dirty="0" smtClean="0"/>
              <a:t> </a:t>
            </a:r>
            <a:r>
              <a:rPr lang="en-US" sz="2400" dirty="0" err="1" smtClean="0"/>
              <a:t>nước</a:t>
            </a:r>
            <a:r>
              <a:rPr lang="en-US" sz="2400" dirty="0" smtClean="0"/>
              <a:t>, </a:t>
            </a:r>
            <a:r>
              <a:rPr lang="en-US" sz="2400" dirty="0" err="1" smtClean="0"/>
              <a:t>khử</a:t>
            </a:r>
            <a:r>
              <a:rPr lang="en-US" sz="2400" dirty="0" smtClean="0"/>
              <a:t> </a:t>
            </a:r>
            <a:r>
              <a:rPr lang="en-US" sz="2400" dirty="0" err="1" smtClean="0"/>
              <a:t>khuẩn</a:t>
            </a:r>
            <a:r>
              <a:rPr lang="en-US" sz="2400" dirty="0" smtClean="0"/>
              <a:t> </a:t>
            </a:r>
            <a:r>
              <a:rPr lang="en-US" sz="2400" dirty="0" err="1" smtClean="0"/>
              <a:t>trên</a:t>
            </a:r>
            <a:r>
              <a:rPr lang="en-US" sz="2400" dirty="0" smtClean="0"/>
              <a:t> </a:t>
            </a:r>
            <a:r>
              <a:rPr lang="en-US" sz="2400" dirty="0" err="1" smtClean="0"/>
              <a:t>bề</a:t>
            </a:r>
            <a:r>
              <a:rPr lang="en-US" sz="2400" dirty="0" smtClean="0"/>
              <a:t> </a:t>
            </a:r>
            <a:r>
              <a:rPr lang="en-US" sz="2400" dirty="0" err="1" smtClean="0"/>
              <a:t>mặt</a:t>
            </a:r>
            <a:r>
              <a:rPr lang="en-US" sz="2400" dirty="0" smtClean="0"/>
              <a:t>. (</a:t>
            </a:r>
            <a:r>
              <a:rPr lang="en-US" sz="2400" dirty="0" err="1" smtClean="0"/>
              <a:t>trước</a:t>
            </a:r>
            <a:r>
              <a:rPr lang="en-US" sz="2400" dirty="0" smtClean="0"/>
              <a:t> </a:t>
            </a:r>
            <a:r>
              <a:rPr lang="en-US" sz="2400" dirty="0" err="1" smtClean="0"/>
              <a:t>khi</a:t>
            </a:r>
            <a:r>
              <a:rPr lang="en-US" sz="2400" dirty="0" smtClean="0"/>
              <a:t> </a:t>
            </a:r>
            <a:r>
              <a:rPr lang="en-US" sz="2400" dirty="0" err="1" smtClean="0"/>
              <a:t>phun</a:t>
            </a:r>
            <a:r>
              <a:rPr lang="en-US" sz="2400" dirty="0" smtClean="0"/>
              <a:t> </a:t>
            </a:r>
            <a:r>
              <a:rPr lang="en-US" sz="2400" dirty="0" err="1" smtClean="0"/>
              <a:t>cần</a:t>
            </a:r>
            <a:r>
              <a:rPr lang="en-US" sz="2400" dirty="0" smtClean="0"/>
              <a:t> </a:t>
            </a:r>
            <a:r>
              <a:rPr lang="en-US" sz="2400" dirty="0" err="1" smtClean="0"/>
              <a:t>che</a:t>
            </a:r>
            <a:r>
              <a:rPr lang="en-US" sz="2400" dirty="0" smtClean="0"/>
              <a:t>, </a:t>
            </a:r>
            <a:r>
              <a:rPr lang="en-US" sz="2400" dirty="0" err="1" smtClean="0"/>
              <a:t>bọc</a:t>
            </a:r>
            <a:r>
              <a:rPr lang="en-US" sz="2400" dirty="0" smtClean="0"/>
              <a:t> </a:t>
            </a:r>
            <a:r>
              <a:rPr lang="en-US" sz="2400" dirty="0" err="1" smtClean="0"/>
              <a:t>kín</a:t>
            </a:r>
            <a:r>
              <a:rPr lang="en-US" sz="2400" dirty="0" smtClean="0"/>
              <a:t> </a:t>
            </a:r>
            <a:r>
              <a:rPr lang="en-US" sz="2400" dirty="0" err="1" smtClean="0"/>
              <a:t>những</a:t>
            </a:r>
            <a:r>
              <a:rPr lang="en-US" sz="2400" dirty="0" smtClean="0"/>
              <a:t> </a:t>
            </a:r>
            <a:r>
              <a:rPr lang="en-US" sz="2400" dirty="0" err="1" smtClean="0"/>
              <a:t>nơi</a:t>
            </a:r>
            <a:r>
              <a:rPr lang="en-US" sz="2400" dirty="0" smtClean="0"/>
              <a:t> </a:t>
            </a:r>
            <a:r>
              <a:rPr lang="en-US" sz="2400" dirty="0" err="1" smtClean="0"/>
              <a:t>như</a:t>
            </a:r>
            <a:r>
              <a:rPr lang="en-US" sz="2400" dirty="0" smtClean="0"/>
              <a:t> </a:t>
            </a:r>
            <a:r>
              <a:rPr lang="en-US" sz="2400" dirty="0" err="1" smtClean="0"/>
              <a:t>vòi</a:t>
            </a:r>
            <a:r>
              <a:rPr lang="en-US" sz="2400" dirty="0" smtClean="0"/>
              <a:t> </a:t>
            </a:r>
            <a:r>
              <a:rPr lang="en-US" sz="2400" dirty="0" err="1" smtClean="0"/>
              <a:t>bình</a:t>
            </a:r>
            <a:r>
              <a:rPr lang="en-US" sz="2400" dirty="0" smtClean="0"/>
              <a:t> </a:t>
            </a:r>
            <a:r>
              <a:rPr lang="en-US" sz="2400" dirty="0" err="1" smtClean="0"/>
              <a:t>nước</a:t>
            </a:r>
            <a:r>
              <a:rPr lang="en-US" sz="2400" dirty="0" smtClean="0"/>
              <a:t> </a:t>
            </a:r>
            <a:r>
              <a:rPr lang="en-US" sz="2400" dirty="0" err="1" smtClean="0"/>
              <a:t>uống</a:t>
            </a:r>
            <a:r>
              <a:rPr lang="en-US" sz="2400" dirty="0" smtClean="0"/>
              <a:t>,… </a:t>
            </a:r>
            <a:r>
              <a:rPr lang="en-US" sz="2400" dirty="0" err="1" smtClean="0"/>
              <a:t>để</a:t>
            </a:r>
            <a:r>
              <a:rPr lang="en-US" sz="2400" dirty="0" smtClean="0"/>
              <a:t> </a:t>
            </a:r>
            <a:r>
              <a:rPr lang="en-US" sz="2400" dirty="0" err="1" smtClean="0"/>
              <a:t>đảm</a:t>
            </a:r>
            <a:r>
              <a:rPr lang="en-US" sz="2400" dirty="0" smtClean="0"/>
              <a:t> </a:t>
            </a:r>
            <a:r>
              <a:rPr lang="en-US" sz="2400" dirty="0" err="1" smtClean="0"/>
              <a:t>bảo</a:t>
            </a:r>
            <a:r>
              <a:rPr lang="en-US" sz="2400" dirty="0" smtClean="0"/>
              <a:t> </a:t>
            </a:r>
            <a:r>
              <a:rPr lang="en-US" sz="2400" dirty="0" err="1" smtClean="0"/>
              <a:t>vệ</a:t>
            </a:r>
            <a:r>
              <a:rPr lang="en-US" sz="2400" dirty="0" smtClean="0"/>
              <a:t> </a:t>
            </a:r>
            <a:r>
              <a:rPr lang="en-US" sz="2400" dirty="0" err="1" smtClean="0"/>
              <a:t>sinh</a:t>
            </a:r>
            <a:r>
              <a:rPr lang="en-US" sz="2400" dirty="0" smtClean="0"/>
              <a:t>). </a:t>
            </a:r>
          </a:p>
          <a:p>
            <a:pPr algn="just">
              <a:buNone/>
            </a:pPr>
            <a:r>
              <a:rPr lang="en-US" sz="2400" dirty="0" smtClean="0"/>
              <a:t>- </a:t>
            </a:r>
            <a:r>
              <a:rPr lang="en-US" sz="2400" dirty="0" err="1" smtClean="0"/>
              <a:t>Phun</a:t>
            </a:r>
            <a:r>
              <a:rPr lang="en-US" sz="2400" dirty="0" smtClean="0"/>
              <a:t> </a:t>
            </a:r>
            <a:r>
              <a:rPr lang="en-US" sz="2400" dirty="0" err="1" smtClean="0"/>
              <a:t>thuốc</a:t>
            </a:r>
            <a:r>
              <a:rPr lang="en-US" sz="2400" dirty="0" smtClean="0"/>
              <a:t> </a:t>
            </a:r>
            <a:r>
              <a:rPr lang="en-US" sz="2400" dirty="0" err="1" smtClean="0"/>
              <a:t>khử</a:t>
            </a:r>
            <a:r>
              <a:rPr lang="en-US" sz="2400" dirty="0" smtClean="0"/>
              <a:t> </a:t>
            </a:r>
            <a:r>
              <a:rPr lang="en-US" sz="2400" dirty="0" err="1" smtClean="0"/>
              <a:t>trùng</a:t>
            </a:r>
            <a:r>
              <a:rPr lang="en-US" sz="2400" dirty="0" smtClean="0"/>
              <a:t> </a:t>
            </a:r>
            <a:r>
              <a:rPr lang="en-US" sz="2400" dirty="0" err="1" smtClean="0"/>
              <a:t>tại</a:t>
            </a:r>
            <a:r>
              <a:rPr lang="en-US" sz="2400" dirty="0" smtClean="0"/>
              <a:t> </a:t>
            </a:r>
            <a:r>
              <a:rPr lang="en-US" sz="2400" dirty="0" err="1" smtClean="0"/>
              <a:t>các</a:t>
            </a:r>
            <a:r>
              <a:rPr lang="en-US" sz="2400" dirty="0" smtClean="0"/>
              <a:t> </a:t>
            </a:r>
            <a:r>
              <a:rPr lang="en-US" sz="2400" dirty="0" err="1" smtClean="0"/>
              <a:t>khu</a:t>
            </a:r>
            <a:r>
              <a:rPr lang="en-US" sz="2400" dirty="0" smtClean="0"/>
              <a:t> </a:t>
            </a:r>
            <a:r>
              <a:rPr lang="en-US" sz="2400" dirty="0" err="1" smtClean="0"/>
              <a:t>vực</a:t>
            </a:r>
            <a:r>
              <a:rPr lang="en-US" sz="2400" dirty="0" smtClean="0"/>
              <a:t> </a:t>
            </a:r>
            <a:r>
              <a:rPr lang="en-US" sz="2400" dirty="0" err="1" smtClean="0"/>
              <a:t>trong</a:t>
            </a:r>
            <a:r>
              <a:rPr lang="en-US" sz="2400" dirty="0" smtClean="0"/>
              <a:t> </a:t>
            </a:r>
            <a:r>
              <a:rPr lang="en-US" sz="2400" dirty="0" err="1" smtClean="0"/>
              <a:t>trường</a:t>
            </a:r>
            <a:r>
              <a:rPr lang="en-US" sz="2400" dirty="0" smtClean="0"/>
              <a:t> </a:t>
            </a:r>
            <a:r>
              <a:rPr lang="en-US" sz="2400" dirty="0" err="1" smtClean="0"/>
              <a:t>như</a:t>
            </a:r>
            <a:r>
              <a:rPr lang="en-US" sz="2400" dirty="0" smtClean="0"/>
              <a:t>: </a:t>
            </a:r>
            <a:r>
              <a:rPr lang="en-US" sz="2400" dirty="0" err="1" smtClean="0"/>
              <a:t>Lớp</a:t>
            </a:r>
            <a:r>
              <a:rPr lang="en-US" sz="2400" dirty="0" smtClean="0"/>
              <a:t> </a:t>
            </a:r>
            <a:r>
              <a:rPr lang="en-US" sz="2400" dirty="0" err="1" smtClean="0"/>
              <a:t>học</a:t>
            </a:r>
            <a:r>
              <a:rPr lang="en-US" sz="2400" dirty="0" smtClean="0"/>
              <a:t>, </a:t>
            </a:r>
            <a:r>
              <a:rPr lang="en-US" sz="2400" dirty="0" err="1" smtClean="0"/>
              <a:t>hành</a:t>
            </a:r>
            <a:r>
              <a:rPr lang="en-US" sz="2400" dirty="0" smtClean="0"/>
              <a:t> </a:t>
            </a:r>
            <a:r>
              <a:rPr lang="en-US" sz="2400" dirty="0" err="1" smtClean="0"/>
              <a:t>lang</a:t>
            </a:r>
            <a:r>
              <a:rPr lang="en-US" sz="2400" dirty="0" smtClean="0"/>
              <a:t>, </a:t>
            </a:r>
            <a:r>
              <a:rPr lang="en-US" sz="2400" dirty="0" err="1" smtClean="0"/>
              <a:t>các</a:t>
            </a:r>
            <a:r>
              <a:rPr lang="en-US" sz="2400" dirty="0" smtClean="0"/>
              <a:t> </a:t>
            </a:r>
            <a:r>
              <a:rPr lang="en-US" sz="2400" dirty="0" err="1" smtClean="0"/>
              <a:t>phòng</a:t>
            </a:r>
            <a:r>
              <a:rPr lang="en-US" sz="2400" dirty="0" smtClean="0"/>
              <a:t> </a:t>
            </a:r>
            <a:r>
              <a:rPr lang="en-US" sz="2400" dirty="0" err="1" smtClean="0"/>
              <a:t>chức</a:t>
            </a:r>
            <a:r>
              <a:rPr lang="en-US" sz="2400" dirty="0" smtClean="0"/>
              <a:t> </a:t>
            </a:r>
            <a:r>
              <a:rPr lang="en-US" sz="2400" dirty="0" err="1" smtClean="0"/>
              <a:t>năng</a:t>
            </a:r>
            <a:r>
              <a:rPr lang="en-US" sz="2400" dirty="0" smtClean="0"/>
              <a:t>, </a:t>
            </a:r>
            <a:r>
              <a:rPr lang="en-US" sz="2400" dirty="0" err="1" smtClean="0"/>
              <a:t>nhà</a:t>
            </a:r>
            <a:r>
              <a:rPr lang="en-US" sz="2400" dirty="0" smtClean="0"/>
              <a:t> </a:t>
            </a:r>
            <a:r>
              <a:rPr lang="en-US" sz="2400" dirty="0" err="1" smtClean="0"/>
              <a:t>vệ</a:t>
            </a:r>
            <a:r>
              <a:rPr lang="en-US" sz="2400" dirty="0" smtClean="0"/>
              <a:t> </a:t>
            </a:r>
            <a:r>
              <a:rPr lang="en-US" sz="2400" dirty="0" err="1" smtClean="0"/>
              <a:t>sinh</a:t>
            </a:r>
            <a:r>
              <a:rPr lang="en-US" sz="2400" dirty="0" smtClean="0"/>
              <a:t>...</a:t>
            </a:r>
          </a:p>
          <a:p>
            <a:pPr algn="just">
              <a:buNone/>
            </a:pPr>
            <a:r>
              <a:rPr lang="en-US" b="1" i="1" dirty="0" smtClean="0"/>
              <a:t>* </a:t>
            </a:r>
            <a:r>
              <a:rPr lang="en-US" b="1" i="1" dirty="0" err="1" smtClean="0"/>
              <a:t>Phối</a:t>
            </a:r>
            <a:r>
              <a:rPr lang="en-US" b="1" i="1" dirty="0" smtClean="0"/>
              <a:t> </a:t>
            </a:r>
            <a:r>
              <a:rPr lang="en-US" b="1" i="1" dirty="0" err="1" smtClean="0"/>
              <a:t>hợp</a:t>
            </a:r>
            <a:r>
              <a:rPr lang="en-US" b="1" i="1" dirty="0" smtClean="0"/>
              <a:t> </a:t>
            </a:r>
            <a:r>
              <a:rPr lang="en-US" b="1" i="1" dirty="0" err="1" smtClean="0"/>
              <a:t>với</a:t>
            </a:r>
            <a:r>
              <a:rPr lang="en-US" b="1" i="1" dirty="0" smtClean="0"/>
              <a:t> Y </a:t>
            </a:r>
            <a:r>
              <a:rPr lang="en-US" b="1" i="1" dirty="0" err="1" smtClean="0"/>
              <a:t>tế</a:t>
            </a:r>
            <a:r>
              <a:rPr lang="en-US" b="1" i="1" dirty="0" smtClean="0"/>
              <a:t> </a:t>
            </a:r>
            <a:r>
              <a:rPr lang="en-US" b="1" i="1" dirty="0" err="1" smtClean="0"/>
              <a:t>về</a:t>
            </a:r>
            <a:r>
              <a:rPr lang="en-US" b="1" i="1" dirty="0" smtClean="0"/>
              <a:t> </a:t>
            </a:r>
            <a:r>
              <a:rPr lang="en-US" b="1" i="1" dirty="0" err="1" smtClean="0"/>
              <a:t>máy</a:t>
            </a:r>
            <a:r>
              <a:rPr lang="en-US" b="1" i="1" dirty="0" smtClean="0"/>
              <a:t> </a:t>
            </a:r>
            <a:r>
              <a:rPr lang="en-US" b="1" i="1" dirty="0" err="1" smtClean="0"/>
              <a:t>phun</a:t>
            </a:r>
            <a:r>
              <a:rPr lang="en-US" b="1" i="1" dirty="0" smtClean="0"/>
              <a:t>, </a:t>
            </a:r>
            <a:r>
              <a:rPr lang="en-US" b="1" i="1" dirty="0" err="1" smtClean="0"/>
              <a:t>hóa</a:t>
            </a:r>
            <a:r>
              <a:rPr lang="en-US" b="1" i="1" dirty="0" smtClean="0"/>
              <a:t> </a:t>
            </a:r>
            <a:r>
              <a:rPr lang="en-US" b="1" i="1" dirty="0" err="1" smtClean="0"/>
              <a:t>chất</a:t>
            </a:r>
            <a:r>
              <a:rPr lang="en-US" b="1" i="1" dirty="0" smtClean="0"/>
              <a:t>, </a:t>
            </a:r>
            <a:r>
              <a:rPr lang="en-US" b="1" i="1" dirty="0" err="1" smtClean="0"/>
              <a:t>kỹ</a:t>
            </a:r>
            <a:r>
              <a:rPr lang="en-US" b="1" i="1" dirty="0" smtClean="0"/>
              <a:t> </a:t>
            </a:r>
            <a:r>
              <a:rPr lang="en-US" b="1" i="1" dirty="0" err="1" smtClean="0"/>
              <a:t>thuật</a:t>
            </a:r>
            <a:r>
              <a:rPr lang="en-US" b="1" i="1" dirty="0" smtClean="0"/>
              <a:t>,…..</a:t>
            </a: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extLst>
          </p:cNvPr>
          <p:cNvSpPr>
            <a:spLocks noGrp="1" noChangeArrowheads="1"/>
          </p:cNvSpPr>
          <p:nvPr>
            <p:ph type="body" idx="1"/>
          </p:nvPr>
        </p:nvSpPr>
        <p:spPr>
          <a:xfrm>
            <a:off x="228600" y="304800"/>
            <a:ext cx="8458200" cy="6248400"/>
          </a:xfrm>
        </p:spPr>
        <p:txBody>
          <a:bodyPr/>
          <a:lstStyle/>
          <a:p>
            <a:pPr algn="just" eaLnBrk="1" hangingPunct="1">
              <a:lnSpc>
                <a:spcPct val="90000"/>
              </a:lnSpc>
              <a:buFont typeface="Wingdings" pitchFamily="2" charset="2"/>
              <a:buNone/>
              <a:defRPr/>
            </a:pPr>
            <a:r>
              <a:rPr lang="en-US" sz="2400" b="1" dirty="0" smtClean="0"/>
              <a:t>	I</a:t>
            </a:r>
            <a:r>
              <a:rPr lang="en-US" sz="2400" b="1" dirty="0"/>
              <a:t>. ĐẶC ĐIỂM CHUNG</a:t>
            </a:r>
            <a:endParaRPr lang="en-US" sz="2400" dirty="0"/>
          </a:p>
          <a:p>
            <a:pPr algn="just" eaLnBrk="1" hangingPunct="1">
              <a:lnSpc>
                <a:spcPct val="90000"/>
              </a:lnSpc>
              <a:buFont typeface="Wingdings" pitchFamily="2" charset="2"/>
              <a:buNone/>
              <a:defRPr/>
            </a:pPr>
            <a:r>
              <a:rPr lang="en-US" sz="2600" dirty="0" smtClean="0"/>
              <a:t>		</a:t>
            </a:r>
            <a:r>
              <a:rPr lang="en-US" sz="2600" dirty="0" err="1" smtClean="0"/>
              <a:t>Bệnh</a:t>
            </a:r>
            <a:r>
              <a:rPr lang="en-US" sz="2600" dirty="0" smtClean="0"/>
              <a:t> </a:t>
            </a:r>
            <a:r>
              <a:rPr lang="en-US" sz="2600" dirty="0"/>
              <a:t>VĐHH </a:t>
            </a:r>
            <a:r>
              <a:rPr lang="en-US" sz="2600" dirty="0" err="1"/>
              <a:t>cấp</a:t>
            </a:r>
            <a:r>
              <a:rPr lang="en-US" sz="2600" dirty="0"/>
              <a:t> do </a:t>
            </a:r>
            <a:r>
              <a:rPr lang="en-US" sz="2600" dirty="0" err="1"/>
              <a:t>chủng</a:t>
            </a:r>
            <a:r>
              <a:rPr lang="en-US" sz="2600" dirty="0"/>
              <a:t> </a:t>
            </a:r>
            <a:r>
              <a:rPr lang="en-US" sz="2600" dirty="0" err="1"/>
              <a:t>mới</a:t>
            </a:r>
            <a:r>
              <a:rPr lang="en-US" sz="2600" dirty="0"/>
              <a:t> </a:t>
            </a:r>
            <a:r>
              <a:rPr lang="en-US" sz="2600" dirty="0" err="1"/>
              <a:t>của</a:t>
            </a:r>
            <a:r>
              <a:rPr lang="en-US" sz="2600" dirty="0"/>
              <a:t> vi </a:t>
            </a:r>
            <a:r>
              <a:rPr lang="en-US" sz="2600" dirty="0" err="1"/>
              <a:t>rút</a:t>
            </a:r>
            <a:r>
              <a:rPr lang="en-US" sz="2600" dirty="0"/>
              <a:t> Corona (</a:t>
            </a:r>
            <a:r>
              <a:rPr lang="en-US" sz="2600" dirty="0" err="1"/>
              <a:t>nCoV</a:t>
            </a:r>
            <a:r>
              <a:rPr lang="en-US" sz="2600" dirty="0"/>
              <a:t>) </a:t>
            </a:r>
            <a:r>
              <a:rPr lang="en-US" sz="2600" dirty="0" err="1"/>
              <a:t>là</a:t>
            </a:r>
            <a:r>
              <a:rPr lang="en-US" sz="2600" dirty="0"/>
              <a:t> BTN </a:t>
            </a:r>
            <a:r>
              <a:rPr lang="en-US" sz="2600" dirty="0" err="1"/>
              <a:t>cấp</a:t>
            </a:r>
            <a:r>
              <a:rPr lang="en-US" sz="2600" dirty="0"/>
              <a:t> </a:t>
            </a:r>
            <a:r>
              <a:rPr lang="en-US" sz="2600" dirty="0" err="1"/>
              <a:t>tính</a:t>
            </a:r>
            <a:r>
              <a:rPr lang="en-US" sz="2600" dirty="0"/>
              <a:t> </a:t>
            </a:r>
            <a:r>
              <a:rPr lang="en-US" sz="2600" dirty="0" err="1"/>
              <a:t>thuộc</a:t>
            </a:r>
            <a:r>
              <a:rPr lang="en-US" sz="2600" dirty="0"/>
              <a:t> </a:t>
            </a:r>
            <a:r>
              <a:rPr lang="en-US" sz="2600" dirty="0" err="1"/>
              <a:t>nhóm</a:t>
            </a:r>
            <a:r>
              <a:rPr lang="en-US" sz="2600" dirty="0"/>
              <a:t> A</a:t>
            </a:r>
            <a:r>
              <a:rPr lang="en-US" sz="2600" dirty="0" smtClean="0"/>
              <a:t>. </a:t>
            </a:r>
            <a:r>
              <a:rPr lang="en-US" sz="2600" dirty="0" err="1"/>
              <a:t>Người</a:t>
            </a:r>
            <a:r>
              <a:rPr lang="en-US" sz="2600" dirty="0"/>
              <a:t> </a:t>
            </a:r>
            <a:r>
              <a:rPr lang="en-US" sz="2600" dirty="0" err="1"/>
              <a:t>mắc</a:t>
            </a:r>
            <a:r>
              <a:rPr lang="en-US" sz="2600" dirty="0"/>
              <a:t> </a:t>
            </a:r>
            <a:r>
              <a:rPr lang="en-US" sz="2600" dirty="0" err="1"/>
              <a:t>bệnh</a:t>
            </a:r>
            <a:r>
              <a:rPr lang="en-US" sz="2600" dirty="0"/>
              <a:t> </a:t>
            </a:r>
            <a:r>
              <a:rPr lang="en-US" sz="2600" dirty="0" err="1"/>
              <a:t>có</a:t>
            </a:r>
            <a:r>
              <a:rPr lang="en-US" sz="2600" dirty="0"/>
              <a:t> </a:t>
            </a:r>
            <a:r>
              <a:rPr lang="en-US" sz="2600" dirty="0" err="1"/>
              <a:t>triệu</a:t>
            </a:r>
            <a:r>
              <a:rPr lang="en-US" sz="2600" dirty="0"/>
              <a:t> </a:t>
            </a:r>
            <a:r>
              <a:rPr lang="en-US" sz="2600" dirty="0" err="1"/>
              <a:t>chứng</a:t>
            </a:r>
            <a:r>
              <a:rPr lang="en-US" sz="2600" dirty="0"/>
              <a:t> </a:t>
            </a:r>
            <a:r>
              <a:rPr lang="en-US" sz="2600" dirty="0" err="1"/>
              <a:t>viêm</a:t>
            </a:r>
            <a:r>
              <a:rPr lang="en-US" sz="2600" dirty="0"/>
              <a:t> </a:t>
            </a:r>
            <a:r>
              <a:rPr lang="en-US" sz="2600" dirty="0" err="1"/>
              <a:t>đường</a:t>
            </a:r>
            <a:r>
              <a:rPr lang="en-US" sz="2600" dirty="0"/>
              <a:t> </a:t>
            </a:r>
            <a:r>
              <a:rPr lang="en-US" sz="2600" dirty="0" err="1"/>
              <a:t>hô</a:t>
            </a:r>
            <a:r>
              <a:rPr lang="en-US" sz="2600" dirty="0"/>
              <a:t> </a:t>
            </a:r>
            <a:r>
              <a:rPr lang="en-US" sz="2600" dirty="0" err="1"/>
              <a:t>hấp</a:t>
            </a:r>
            <a:r>
              <a:rPr lang="en-US" sz="2600" dirty="0"/>
              <a:t> </a:t>
            </a:r>
            <a:r>
              <a:rPr lang="en-US" sz="2600" dirty="0" err="1"/>
              <a:t>cấp</a:t>
            </a:r>
            <a:r>
              <a:rPr lang="en-US" sz="2600" dirty="0"/>
              <a:t> </a:t>
            </a:r>
            <a:r>
              <a:rPr lang="en-US" sz="2600" dirty="0" err="1"/>
              <a:t>tính</a:t>
            </a:r>
            <a:r>
              <a:rPr lang="en-US" sz="2600" dirty="0"/>
              <a:t>: </a:t>
            </a:r>
            <a:r>
              <a:rPr lang="en-US" sz="2600" dirty="0" err="1"/>
              <a:t>sốt</a:t>
            </a:r>
            <a:r>
              <a:rPr lang="en-US" sz="2600" dirty="0"/>
              <a:t>, ho, </a:t>
            </a:r>
            <a:r>
              <a:rPr lang="en-US" sz="2600" dirty="0" err="1"/>
              <a:t>khó</a:t>
            </a:r>
            <a:r>
              <a:rPr lang="en-US" sz="2600" dirty="0"/>
              <a:t> </a:t>
            </a:r>
            <a:r>
              <a:rPr lang="en-US" sz="2600" dirty="0" err="1"/>
              <a:t>thở</a:t>
            </a:r>
            <a:r>
              <a:rPr lang="en-US" sz="2600" dirty="0"/>
              <a:t>, </a:t>
            </a:r>
            <a:r>
              <a:rPr lang="en-US" sz="2600" dirty="0" err="1"/>
              <a:t>có</a:t>
            </a:r>
            <a:r>
              <a:rPr lang="en-US" sz="2600" dirty="0"/>
              <a:t> </a:t>
            </a:r>
            <a:r>
              <a:rPr lang="en-US" sz="2600" dirty="0" err="1"/>
              <a:t>trường</a:t>
            </a:r>
            <a:r>
              <a:rPr lang="en-US" sz="2600" dirty="0"/>
              <a:t> </a:t>
            </a:r>
            <a:r>
              <a:rPr lang="en-US" sz="2600" dirty="0" err="1"/>
              <a:t>hợp</a:t>
            </a:r>
            <a:r>
              <a:rPr lang="en-US" sz="2600" dirty="0"/>
              <a:t> </a:t>
            </a:r>
            <a:r>
              <a:rPr lang="en-US" sz="2600" dirty="0" err="1"/>
              <a:t>viêm</a:t>
            </a:r>
            <a:r>
              <a:rPr lang="en-US" sz="2600" dirty="0"/>
              <a:t> </a:t>
            </a:r>
            <a:r>
              <a:rPr lang="en-US" sz="2600" dirty="0" err="1"/>
              <a:t>phổi</a:t>
            </a:r>
            <a:r>
              <a:rPr lang="en-US" sz="2600" dirty="0"/>
              <a:t> </a:t>
            </a:r>
            <a:r>
              <a:rPr lang="en-US" sz="2600" dirty="0" err="1"/>
              <a:t>nặng</a:t>
            </a:r>
            <a:r>
              <a:rPr lang="en-US" sz="2600" dirty="0"/>
              <a:t>, </a:t>
            </a:r>
            <a:r>
              <a:rPr lang="en-US" sz="2600" dirty="0" err="1"/>
              <a:t>có</a:t>
            </a:r>
            <a:r>
              <a:rPr lang="en-US" sz="2600" dirty="0"/>
              <a:t> </a:t>
            </a:r>
            <a:r>
              <a:rPr lang="en-US" sz="2600" dirty="0" err="1"/>
              <a:t>thể</a:t>
            </a:r>
            <a:r>
              <a:rPr lang="en-US" sz="2600" dirty="0"/>
              <a:t> </a:t>
            </a:r>
            <a:r>
              <a:rPr lang="en-US" sz="2600" dirty="0" err="1"/>
              <a:t>gây</a:t>
            </a:r>
            <a:r>
              <a:rPr lang="en-US" sz="2600" dirty="0"/>
              <a:t> </a:t>
            </a:r>
            <a:r>
              <a:rPr lang="en-US" sz="2600" dirty="0" err="1"/>
              <a:t>suy</a:t>
            </a:r>
            <a:r>
              <a:rPr lang="en-US" sz="2600" dirty="0"/>
              <a:t> </a:t>
            </a:r>
            <a:r>
              <a:rPr lang="en-US" sz="2600" dirty="0" err="1"/>
              <a:t>hô</a:t>
            </a:r>
            <a:r>
              <a:rPr lang="en-US" sz="2600" dirty="0"/>
              <a:t> </a:t>
            </a:r>
            <a:r>
              <a:rPr lang="en-US" sz="2600" dirty="0" err="1"/>
              <a:t>hấp</a:t>
            </a:r>
            <a:r>
              <a:rPr lang="en-US" sz="2600" dirty="0"/>
              <a:t> </a:t>
            </a:r>
            <a:r>
              <a:rPr lang="en-US" sz="2600" dirty="0" err="1"/>
              <a:t>cấp</a:t>
            </a:r>
            <a:r>
              <a:rPr lang="en-US" sz="2600" dirty="0"/>
              <a:t> </a:t>
            </a:r>
            <a:r>
              <a:rPr lang="en-US" sz="2600" dirty="0" err="1"/>
              <a:t>và</a:t>
            </a:r>
            <a:r>
              <a:rPr lang="en-US" sz="2600" dirty="0"/>
              <a:t> </a:t>
            </a:r>
            <a:r>
              <a:rPr lang="en-US" sz="2600" dirty="0" err="1"/>
              <a:t>nguy</a:t>
            </a:r>
            <a:r>
              <a:rPr lang="en-US" sz="2600" dirty="0"/>
              <a:t> </a:t>
            </a:r>
            <a:r>
              <a:rPr lang="en-US" sz="2600" dirty="0" err="1"/>
              <a:t>cơ</a:t>
            </a:r>
            <a:r>
              <a:rPr lang="en-US" sz="2600" dirty="0"/>
              <a:t> </a:t>
            </a:r>
            <a:r>
              <a:rPr lang="en-US" sz="2600" dirty="0" err="1"/>
              <a:t>tử</a:t>
            </a:r>
            <a:r>
              <a:rPr lang="en-US" sz="2600" dirty="0"/>
              <a:t> </a:t>
            </a:r>
            <a:r>
              <a:rPr lang="en-US" sz="2600" dirty="0" err="1"/>
              <a:t>vong</a:t>
            </a:r>
            <a:r>
              <a:rPr lang="en-US" sz="2600" dirty="0"/>
              <a:t>, </a:t>
            </a:r>
            <a:r>
              <a:rPr lang="en-US" sz="2600" dirty="0" err="1"/>
              <a:t>đặc</a:t>
            </a:r>
            <a:r>
              <a:rPr lang="en-US" sz="2600" dirty="0"/>
              <a:t> </a:t>
            </a:r>
            <a:r>
              <a:rPr lang="en-US" sz="2600" dirty="0" err="1"/>
              <a:t>biệt</a:t>
            </a:r>
            <a:r>
              <a:rPr lang="en-US" sz="2600" dirty="0"/>
              <a:t> ở </a:t>
            </a:r>
            <a:r>
              <a:rPr lang="en-US" sz="2600" dirty="0" err="1"/>
              <a:t>những</a:t>
            </a:r>
            <a:r>
              <a:rPr lang="en-US" sz="2600" dirty="0"/>
              <a:t> </a:t>
            </a:r>
            <a:r>
              <a:rPr lang="en-US" sz="2600" dirty="0" err="1"/>
              <a:t>người</a:t>
            </a:r>
            <a:r>
              <a:rPr lang="en-US" sz="2600" dirty="0"/>
              <a:t> </a:t>
            </a:r>
            <a:r>
              <a:rPr lang="en-US" sz="2600" dirty="0" err="1"/>
              <a:t>có</a:t>
            </a:r>
            <a:r>
              <a:rPr lang="en-US" sz="2600" dirty="0"/>
              <a:t> </a:t>
            </a:r>
            <a:r>
              <a:rPr lang="en-US" sz="2600" dirty="0" err="1"/>
              <a:t>bệnh</a:t>
            </a:r>
            <a:r>
              <a:rPr lang="en-US" sz="2600" dirty="0"/>
              <a:t> </a:t>
            </a:r>
            <a:r>
              <a:rPr lang="en-US" sz="2600" dirty="0" err="1"/>
              <a:t>lý</a:t>
            </a:r>
            <a:r>
              <a:rPr lang="en-US" sz="2600" dirty="0"/>
              <a:t> </a:t>
            </a:r>
            <a:r>
              <a:rPr lang="en-US" sz="2600" dirty="0" err="1"/>
              <a:t>mạn</a:t>
            </a:r>
            <a:r>
              <a:rPr lang="en-US" sz="2600" dirty="0"/>
              <a:t> </a:t>
            </a:r>
            <a:r>
              <a:rPr lang="en-US" sz="2600" dirty="0" err="1"/>
              <a:t>tính</a:t>
            </a:r>
            <a:r>
              <a:rPr lang="en-US" sz="2600" dirty="0"/>
              <a:t>, </a:t>
            </a:r>
            <a:r>
              <a:rPr lang="en-US" sz="2600" dirty="0" err="1"/>
              <a:t>bệnh</a:t>
            </a:r>
            <a:r>
              <a:rPr lang="en-US" sz="2600" dirty="0"/>
              <a:t> </a:t>
            </a:r>
            <a:r>
              <a:rPr lang="en-US" sz="2600" dirty="0" err="1"/>
              <a:t>nền</a:t>
            </a:r>
            <a:r>
              <a:rPr lang="en-US" sz="2600" dirty="0"/>
              <a:t>. </a:t>
            </a:r>
            <a:r>
              <a:rPr lang="en-US" sz="2600" dirty="0" err="1"/>
              <a:t>Một</a:t>
            </a:r>
            <a:r>
              <a:rPr lang="en-US" sz="2600" dirty="0"/>
              <a:t> </a:t>
            </a:r>
            <a:r>
              <a:rPr lang="en-US" sz="2600" dirty="0" err="1"/>
              <a:t>số</a:t>
            </a:r>
            <a:r>
              <a:rPr lang="en-US" sz="2600" dirty="0"/>
              <a:t> </a:t>
            </a:r>
            <a:r>
              <a:rPr lang="en-US" sz="2600" dirty="0" err="1"/>
              <a:t>người</a:t>
            </a:r>
            <a:r>
              <a:rPr lang="en-US" sz="2600" dirty="0"/>
              <a:t> </a:t>
            </a:r>
            <a:r>
              <a:rPr lang="en-US" sz="2600" dirty="0" err="1"/>
              <a:t>nhiễm</a:t>
            </a:r>
            <a:r>
              <a:rPr lang="en-US" sz="2600" dirty="0"/>
              <a:t> vi </a:t>
            </a:r>
            <a:r>
              <a:rPr lang="en-US" sz="2600" dirty="0" err="1"/>
              <a:t>rút</a:t>
            </a:r>
            <a:r>
              <a:rPr lang="en-US" sz="2600" dirty="0"/>
              <a:t> </a:t>
            </a:r>
            <a:r>
              <a:rPr lang="en-US" sz="2600" dirty="0" err="1"/>
              <a:t>nCoV</a:t>
            </a:r>
            <a:r>
              <a:rPr lang="en-US" sz="2600" dirty="0"/>
              <a:t> </a:t>
            </a:r>
            <a:r>
              <a:rPr lang="en-US" sz="2600" dirty="0" err="1"/>
              <a:t>có</a:t>
            </a:r>
            <a:r>
              <a:rPr lang="en-US" sz="2600" dirty="0"/>
              <a:t> </a:t>
            </a:r>
            <a:r>
              <a:rPr lang="en-US" sz="2600" dirty="0" err="1"/>
              <a:t>thể</a:t>
            </a:r>
            <a:r>
              <a:rPr lang="en-US" sz="2600" dirty="0"/>
              <a:t> </a:t>
            </a:r>
            <a:r>
              <a:rPr lang="en-US" sz="2600" dirty="0" err="1"/>
              <a:t>có</a:t>
            </a:r>
            <a:r>
              <a:rPr lang="en-US" sz="2600" dirty="0"/>
              <a:t> </a:t>
            </a:r>
            <a:r>
              <a:rPr lang="en-US" sz="2600" dirty="0" err="1"/>
              <a:t>biểu</a:t>
            </a:r>
            <a:r>
              <a:rPr lang="en-US" sz="2600" dirty="0"/>
              <a:t> </a:t>
            </a:r>
            <a:r>
              <a:rPr lang="en-US" sz="2600" dirty="0" err="1"/>
              <a:t>hiện</a:t>
            </a:r>
            <a:r>
              <a:rPr lang="en-US" sz="2600" dirty="0"/>
              <a:t> </a:t>
            </a:r>
            <a:r>
              <a:rPr lang="en-US" sz="2600" dirty="0" err="1"/>
              <a:t>lâm</a:t>
            </a:r>
            <a:r>
              <a:rPr lang="en-US" sz="2600" dirty="0"/>
              <a:t> </a:t>
            </a:r>
            <a:r>
              <a:rPr lang="en-US" sz="2600" dirty="0" err="1"/>
              <a:t>sàng</a:t>
            </a:r>
            <a:r>
              <a:rPr lang="en-US" sz="2600" dirty="0"/>
              <a:t> </a:t>
            </a:r>
            <a:r>
              <a:rPr lang="en-US" sz="2600" dirty="0" err="1"/>
              <a:t>nhẹ</a:t>
            </a:r>
            <a:r>
              <a:rPr lang="en-US" sz="2600" dirty="0"/>
              <a:t> </a:t>
            </a:r>
            <a:r>
              <a:rPr lang="en-US" sz="2600" dirty="0" err="1"/>
              <a:t>không</a:t>
            </a:r>
            <a:r>
              <a:rPr lang="en-US" sz="2600" dirty="0"/>
              <a:t> </a:t>
            </a:r>
            <a:r>
              <a:rPr lang="en-US" sz="2600" dirty="0" err="1"/>
              <a:t>rõ</a:t>
            </a:r>
            <a:r>
              <a:rPr lang="en-US" sz="2600" dirty="0"/>
              <a:t> </a:t>
            </a:r>
            <a:r>
              <a:rPr lang="en-US" sz="2600" dirty="0" err="1"/>
              <a:t>triệu</a:t>
            </a:r>
            <a:r>
              <a:rPr lang="en-US" sz="2600" dirty="0"/>
              <a:t> </a:t>
            </a:r>
            <a:r>
              <a:rPr lang="en-US" sz="2600" dirty="0" err="1"/>
              <a:t>chứng</a:t>
            </a:r>
            <a:r>
              <a:rPr lang="en-US" sz="2600" dirty="0"/>
              <a:t> </a:t>
            </a:r>
            <a:r>
              <a:rPr lang="en-US" sz="2600" dirty="0" err="1"/>
              <a:t>nên</a:t>
            </a:r>
            <a:r>
              <a:rPr lang="en-US" sz="2600" dirty="0"/>
              <a:t> </a:t>
            </a:r>
            <a:r>
              <a:rPr lang="en-US" sz="2600" dirty="0" err="1"/>
              <a:t>gây</a:t>
            </a:r>
            <a:r>
              <a:rPr lang="en-US" sz="2600" dirty="0"/>
              <a:t> </a:t>
            </a:r>
            <a:r>
              <a:rPr lang="en-US" sz="2600" dirty="0" err="1"/>
              <a:t>khó</a:t>
            </a:r>
            <a:r>
              <a:rPr lang="en-US" sz="2600" dirty="0"/>
              <a:t> </a:t>
            </a:r>
            <a:r>
              <a:rPr lang="en-US" sz="2600" dirty="0" err="1"/>
              <a:t>khăn</a:t>
            </a:r>
            <a:r>
              <a:rPr lang="en-US" sz="2600" dirty="0"/>
              <a:t> </a:t>
            </a:r>
            <a:r>
              <a:rPr lang="en-US" sz="2600" dirty="0" err="1"/>
              <a:t>cho</a:t>
            </a:r>
            <a:r>
              <a:rPr lang="en-US" sz="2600" dirty="0"/>
              <a:t> </a:t>
            </a:r>
            <a:r>
              <a:rPr lang="en-US" sz="2600" dirty="0" err="1"/>
              <a:t>việc</a:t>
            </a:r>
            <a:r>
              <a:rPr lang="en-US" sz="2600" dirty="0"/>
              <a:t> </a:t>
            </a:r>
            <a:r>
              <a:rPr lang="en-US" sz="2600" dirty="0" err="1"/>
              <a:t>phát</a:t>
            </a:r>
            <a:r>
              <a:rPr lang="en-US" sz="2600" dirty="0"/>
              <a:t> </a:t>
            </a:r>
            <a:r>
              <a:rPr lang="en-US" sz="2600" dirty="0" err="1"/>
              <a:t>hiện</a:t>
            </a:r>
            <a:r>
              <a:rPr lang="en-US" sz="2600" dirty="0" smtClean="0"/>
              <a:t>.</a:t>
            </a:r>
          </a:p>
          <a:p>
            <a:pPr algn="just" eaLnBrk="1" hangingPunct="1">
              <a:lnSpc>
                <a:spcPct val="90000"/>
              </a:lnSpc>
              <a:buFont typeface="Wingdings" pitchFamily="2" charset="2"/>
              <a:buNone/>
              <a:defRPr/>
            </a:pPr>
            <a:r>
              <a:rPr lang="en-US" sz="2600" dirty="0"/>
              <a:t>	</a:t>
            </a:r>
            <a:r>
              <a:rPr lang="en-US" sz="2600" dirty="0" smtClean="0"/>
              <a:t>	</a:t>
            </a:r>
            <a:r>
              <a:rPr lang="en-US" sz="2600" dirty="0" smtClean="0"/>
              <a:t> </a:t>
            </a:r>
            <a:r>
              <a:rPr lang="en-US" sz="2600" dirty="0" err="1"/>
              <a:t>Đến</a:t>
            </a:r>
            <a:r>
              <a:rPr lang="en-US" sz="2600" dirty="0"/>
              <a:t> nay, </a:t>
            </a:r>
            <a:r>
              <a:rPr lang="en-US" sz="2600" dirty="0" err="1"/>
              <a:t>bệnh</a:t>
            </a:r>
            <a:r>
              <a:rPr lang="en-US" sz="2600" dirty="0"/>
              <a:t> </a:t>
            </a:r>
            <a:r>
              <a:rPr lang="en-US" sz="2600" dirty="0" err="1"/>
              <a:t>chưa</a:t>
            </a:r>
            <a:r>
              <a:rPr lang="en-US" sz="2600" dirty="0"/>
              <a:t> </a:t>
            </a:r>
            <a:r>
              <a:rPr lang="en-US" sz="2600" dirty="0" err="1"/>
              <a:t>có</a:t>
            </a:r>
            <a:r>
              <a:rPr lang="en-US" sz="2600" dirty="0"/>
              <a:t> </a:t>
            </a:r>
            <a:r>
              <a:rPr lang="en-US" sz="2600" dirty="0" err="1"/>
              <a:t>thuốc</a:t>
            </a:r>
            <a:r>
              <a:rPr lang="en-US" sz="2600" dirty="0"/>
              <a:t> </a:t>
            </a:r>
            <a:r>
              <a:rPr lang="en-US" sz="2600" dirty="0" err="1"/>
              <a:t>điều</a:t>
            </a:r>
            <a:r>
              <a:rPr lang="en-US" sz="2600" dirty="0"/>
              <a:t> </a:t>
            </a:r>
            <a:r>
              <a:rPr lang="en-US" sz="2600" dirty="0" err="1"/>
              <a:t>trị</a:t>
            </a:r>
            <a:r>
              <a:rPr lang="en-US" sz="2600" dirty="0"/>
              <a:t> </a:t>
            </a:r>
            <a:r>
              <a:rPr lang="en-US" sz="2600" dirty="0" err="1" smtClean="0"/>
              <a:t>đặc</a:t>
            </a:r>
            <a:r>
              <a:rPr lang="en-US" sz="2600" dirty="0" smtClean="0"/>
              <a:t> </a:t>
            </a:r>
            <a:r>
              <a:rPr lang="en-US" sz="2600" dirty="0" err="1"/>
              <a:t>hiệu</a:t>
            </a:r>
            <a:r>
              <a:rPr lang="en-US" sz="2600" dirty="0"/>
              <a:t> </a:t>
            </a:r>
            <a:r>
              <a:rPr lang="en-US" sz="2600" dirty="0" err="1"/>
              <a:t>và</a:t>
            </a:r>
            <a:r>
              <a:rPr lang="en-US" sz="2600" dirty="0"/>
              <a:t> </a:t>
            </a:r>
            <a:r>
              <a:rPr lang="en-US" sz="2600" dirty="0" err="1"/>
              <a:t>vắc</a:t>
            </a:r>
            <a:r>
              <a:rPr lang="en-US" sz="2600" dirty="0"/>
              <a:t> </a:t>
            </a:r>
            <a:r>
              <a:rPr lang="en-US" sz="2600" dirty="0" err="1"/>
              <a:t>xin</a:t>
            </a:r>
            <a:r>
              <a:rPr lang="en-US" sz="2600" dirty="0"/>
              <a:t> </a:t>
            </a:r>
            <a:r>
              <a:rPr lang="en-US" sz="2600" dirty="0" err="1"/>
              <a:t>phòng</a:t>
            </a:r>
            <a:r>
              <a:rPr lang="en-US" sz="2600" dirty="0"/>
              <a:t> </a:t>
            </a:r>
            <a:r>
              <a:rPr lang="en-US" sz="2600" dirty="0" err="1"/>
              <a:t>bệnh</a:t>
            </a:r>
            <a:r>
              <a:rPr lang="en-US" sz="2600" dirty="0" smtClean="0"/>
              <a:t>. </a:t>
            </a:r>
            <a:r>
              <a:rPr lang="en-US" sz="2600" dirty="0" err="1" smtClean="0"/>
              <a:t>Kể</a:t>
            </a:r>
            <a:r>
              <a:rPr lang="en-US" sz="2600" dirty="0" smtClean="0"/>
              <a:t> </a:t>
            </a:r>
            <a:r>
              <a:rPr lang="en-US" sz="2600" dirty="0" err="1" smtClean="0"/>
              <a:t>từ</a:t>
            </a:r>
            <a:r>
              <a:rPr lang="en-US" sz="2600" dirty="0" smtClean="0"/>
              <a:t> </a:t>
            </a:r>
            <a:r>
              <a:rPr lang="en-US" sz="2600" dirty="0" err="1" smtClean="0"/>
              <a:t>khi</a:t>
            </a:r>
            <a:r>
              <a:rPr lang="en-US" sz="2600" dirty="0" smtClean="0"/>
              <a:t> </a:t>
            </a:r>
            <a:r>
              <a:rPr lang="en-US" sz="2600" dirty="0" err="1" smtClean="0"/>
              <a:t>chùm</a:t>
            </a:r>
            <a:r>
              <a:rPr lang="en-US" sz="2600" dirty="0" smtClean="0"/>
              <a:t> ca </a:t>
            </a:r>
            <a:r>
              <a:rPr lang="en-US" sz="2600" dirty="0" err="1" smtClean="0"/>
              <a:t>bệnh</a:t>
            </a:r>
            <a:r>
              <a:rPr lang="en-US" sz="2600" dirty="0" smtClean="0"/>
              <a:t> </a:t>
            </a:r>
            <a:r>
              <a:rPr lang="en-US" sz="2600" dirty="0" err="1" smtClean="0"/>
              <a:t>ghi</a:t>
            </a:r>
            <a:r>
              <a:rPr lang="en-US" sz="2600" dirty="0" smtClean="0"/>
              <a:t> </a:t>
            </a:r>
            <a:r>
              <a:rPr lang="en-US" sz="2600" dirty="0" err="1" smtClean="0"/>
              <a:t>nhận</a:t>
            </a:r>
            <a:r>
              <a:rPr lang="en-US" sz="2600" dirty="0" smtClean="0"/>
              <a:t> </a:t>
            </a:r>
            <a:r>
              <a:rPr lang="en-US" sz="2600" dirty="0" err="1" smtClean="0"/>
              <a:t>tại</a:t>
            </a:r>
            <a:r>
              <a:rPr lang="en-US" sz="2600" dirty="0" smtClean="0"/>
              <a:t> </a:t>
            </a:r>
            <a:r>
              <a:rPr lang="en-US" sz="2600" dirty="0" err="1" smtClean="0"/>
              <a:t>thành</a:t>
            </a:r>
            <a:r>
              <a:rPr lang="en-US" sz="2600" dirty="0" smtClean="0"/>
              <a:t> </a:t>
            </a:r>
            <a:r>
              <a:rPr lang="en-US" sz="2600" dirty="0" err="1" smtClean="0"/>
              <a:t>phố</a:t>
            </a:r>
            <a:r>
              <a:rPr lang="en-US" sz="2600" dirty="0" smtClean="0"/>
              <a:t> </a:t>
            </a:r>
            <a:r>
              <a:rPr lang="en-US" sz="2600" dirty="0" err="1" smtClean="0"/>
              <a:t>Vũ</a:t>
            </a:r>
            <a:r>
              <a:rPr lang="en-US" sz="2600" dirty="0" smtClean="0"/>
              <a:t> </a:t>
            </a:r>
            <a:r>
              <a:rPr lang="en-US" sz="2600" dirty="0" err="1" smtClean="0"/>
              <a:t>Hán</a:t>
            </a:r>
            <a:r>
              <a:rPr lang="en-US" sz="2600" dirty="0" smtClean="0"/>
              <a:t>, </a:t>
            </a:r>
            <a:r>
              <a:rPr lang="en-US" sz="2600" dirty="0" err="1" smtClean="0"/>
              <a:t>Hồ</a:t>
            </a:r>
            <a:r>
              <a:rPr lang="en-US" sz="2600" dirty="0" smtClean="0"/>
              <a:t> </a:t>
            </a:r>
            <a:r>
              <a:rPr lang="en-US" sz="2600" dirty="0" err="1" smtClean="0"/>
              <a:t>Bắc</a:t>
            </a:r>
            <a:r>
              <a:rPr lang="en-US" sz="2600" dirty="0" smtClean="0"/>
              <a:t> ,</a:t>
            </a:r>
            <a:r>
              <a:rPr lang="en-US" sz="2600" dirty="0" err="1" smtClean="0"/>
              <a:t>Trung</a:t>
            </a:r>
            <a:r>
              <a:rPr lang="en-US" sz="2600" dirty="0" smtClean="0"/>
              <a:t> </a:t>
            </a:r>
            <a:r>
              <a:rPr lang="en-US" sz="2600" dirty="0" err="1" smtClean="0"/>
              <a:t>Quốc</a:t>
            </a:r>
            <a:r>
              <a:rPr lang="en-US" sz="2600" dirty="0" smtClean="0"/>
              <a:t> </a:t>
            </a:r>
            <a:r>
              <a:rPr lang="en-US" sz="2600" dirty="0" err="1" smtClean="0"/>
              <a:t>được</a:t>
            </a:r>
            <a:r>
              <a:rPr lang="en-US" sz="2600" dirty="0" smtClean="0"/>
              <a:t> </a:t>
            </a:r>
            <a:r>
              <a:rPr lang="en-US" sz="2600" dirty="0" err="1" smtClean="0"/>
              <a:t>báo</a:t>
            </a:r>
            <a:r>
              <a:rPr lang="en-US" sz="2600" dirty="0" smtClean="0"/>
              <a:t> </a:t>
            </a:r>
            <a:r>
              <a:rPr lang="en-US" sz="2600" dirty="0" err="1" smtClean="0"/>
              <a:t>cáo</a:t>
            </a:r>
            <a:r>
              <a:rPr lang="en-US" sz="2600" dirty="0" smtClean="0"/>
              <a:t> </a:t>
            </a:r>
            <a:r>
              <a:rPr lang="en-US" sz="2600" dirty="0" err="1" smtClean="0"/>
              <a:t>cho</a:t>
            </a:r>
            <a:r>
              <a:rPr lang="en-US" sz="2600" dirty="0" smtClean="0"/>
              <a:t> </a:t>
            </a:r>
            <a:r>
              <a:rPr lang="en-US" sz="2600" dirty="0" err="1" smtClean="0"/>
              <a:t>Tổ</a:t>
            </a:r>
            <a:r>
              <a:rPr lang="en-US" sz="2600" dirty="0" smtClean="0"/>
              <a:t> </a:t>
            </a:r>
            <a:r>
              <a:rPr lang="en-US" sz="2600" dirty="0" err="1" smtClean="0"/>
              <a:t>chức</a:t>
            </a:r>
            <a:r>
              <a:rPr lang="en-US" sz="2600" dirty="0" smtClean="0"/>
              <a:t> Y </a:t>
            </a:r>
            <a:r>
              <a:rPr lang="en-US" sz="2600" dirty="0" err="1" smtClean="0"/>
              <a:t>tế</a:t>
            </a:r>
            <a:r>
              <a:rPr lang="en-US" sz="2600" dirty="0" smtClean="0"/>
              <a:t> </a:t>
            </a:r>
            <a:r>
              <a:rPr lang="en-US" sz="2600" dirty="0" err="1" smtClean="0"/>
              <a:t>Thế</a:t>
            </a:r>
            <a:r>
              <a:rPr lang="en-US" sz="2600" dirty="0" smtClean="0"/>
              <a:t> </a:t>
            </a:r>
            <a:r>
              <a:rPr lang="en-US" sz="2600" dirty="0" err="1" smtClean="0"/>
              <a:t>giới</a:t>
            </a:r>
            <a:r>
              <a:rPr lang="en-US" sz="2600" dirty="0" smtClean="0"/>
              <a:t> </a:t>
            </a:r>
            <a:r>
              <a:rPr lang="en-US" sz="2600" dirty="0" err="1" smtClean="0"/>
              <a:t>vào</a:t>
            </a:r>
            <a:r>
              <a:rPr lang="en-US" sz="2600" dirty="0" smtClean="0"/>
              <a:t> </a:t>
            </a:r>
            <a:r>
              <a:rPr lang="en-US" sz="2600" dirty="0" err="1" smtClean="0"/>
              <a:t>ngày</a:t>
            </a:r>
            <a:r>
              <a:rPr lang="en-US" sz="2600" dirty="0" smtClean="0"/>
              <a:t> 03/12/2019, </a:t>
            </a:r>
            <a:endParaRPr lang="en-US" sz="2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lgn="just">
              <a:buNone/>
            </a:pPr>
            <a:r>
              <a:rPr lang="en-US" b="1" dirty="0" smtClean="0"/>
              <a:t>3. </a:t>
            </a:r>
            <a:r>
              <a:rPr lang="en-US" b="1" dirty="0" err="1" smtClean="0"/>
              <a:t>Công</a:t>
            </a:r>
            <a:r>
              <a:rPr lang="en-US" b="1" dirty="0" smtClean="0"/>
              <a:t> </a:t>
            </a:r>
            <a:r>
              <a:rPr lang="en-US" b="1" dirty="0" err="1" smtClean="0"/>
              <a:t>tác</a:t>
            </a:r>
            <a:r>
              <a:rPr lang="en-US" b="1" dirty="0" smtClean="0"/>
              <a:t> </a:t>
            </a:r>
            <a:r>
              <a:rPr lang="en-US" b="1" dirty="0" err="1" smtClean="0"/>
              <a:t>tuyên</a:t>
            </a:r>
            <a:r>
              <a:rPr lang="en-US" b="1" dirty="0" smtClean="0"/>
              <a:t> </a:t>
            </a:r>
            <a:r>
              <a:rPr lang="en-US" b="1" dirty="0" err="1" smtClean="0"/>
              <a:t>truyền</a:t>
            </a:r>
            <a:r>
              <a:rPr lang="en-US" b="1" dirty="0" smtClean="0"/>
              <a:t>.</a:t>
            </a:r>
            <a:endParaRPr lang="en-US" dirty="0" smtClean="0"/>
          </a:p>
          <a:p>
            <a:pPr algn="just">
              <a:buNone/>
            </a:pPr>
            <a:r>
              <a:rPr lang="en-US" sz="2800" dirty="0" smtClean="0"/>
              <a:t>- </a:t>
            </a:r>
            <a:r>
              <a:rPr lang="en-US" sz="2400" dirty="0" err="1" smtClean="0"/>
              <a:t>Thực</a:t>
            </a:r>
            <a:r>
              <a:rPr lang="en-US" sz="2400" dirty="0" smtClean="0"/>
              <a:t> </a:t>
            </a:r>
            <a:r>
              <a:rPr lang="en-US" sz="2400" dirty="0" err="1" smtClean="0"/>
              <a:t>hiện</a:t>
            </a:r>
            <a:r>
              <a:rPr lang="en-US" sz="2400" dirty="0" smtClean="0"/>
              <a:t> </a:t>
            </a:r>
            <a:r>
              <a:rPr lang="en-US" sz="2400" dirty="0" err="1" smtClean="0"/>
              <a:t>sự</a:t>
            </a:r>
            <a:r>
              <a:rPr lang="en-US" sz="2400" dirty="0" smtClean="0"/>
              <a:t> </a:t>
            </a:r>
            <a:r>
              <a:rPr lang="en-US" sz="2400" dirty="0" err="1" smtClean="0"/>
              <a:t>chỉ</a:t>
            </a:r>
            <a:r>
              <a:rPr lang="en-US" sz="2400" dirty="0" smtClean="0"/>
              <a:t> </a:t>
            </a:r>
            <a:r>
              <a:rPr lang="en-US" sz="2400" dirty="0" err="1" smtClean="0"/>
              <a:t>đạo</a:t>
            </a:r>
            <a:r>
              <a:rPr lang="en-US" sz="2400" dirty="0" smtClean="0"/>
              <a:t> </a:t>
            </a:r>
            <a:r>
              <a:rPr lang="en-US" sz="2400" dirty="0" err="1" smtClean="0"/>
              <a:t>của</a:t>
            </a:r>
            <a:r>
              <a:rPr lang="en-US" sz="2400" dirty="0" smtClean="0"/>
              <a:t> </a:t>
            </a:r>
            <a:r>
              <a:rPr lang="en-US" sz="2400" dirty="0" err="1" smtClean="0"/>
              <a:t>ngành</a:t>
            </a:r>
            <a:r>
              <a:rPr lang="en-US" sz="2400" dirty="0" smtClean="0"/>
              <a:t> </a:t>
            </a:r>
            <a:r>
              <a:rPr lang="en-US" sz="2400" dirty="0" err="1" smtClean="0"/>
              <a:t>căn</a:t>
            </a:r>
            <a:r>
              <a:rPr lang="en-US" sz="2400" dirty="0" smtClean="0"/>
              <a:t> </a:t>
            </a:r>
            <a:r>
              <a:rPr lang="en-US" sz="2400" dirty="0" err="1" smtClean="0"/>
              <a:t>cứ</a:t>
            </a:r>
            <a:r>
              <a:rPr lang="en-US" sz="2400" dirty="0" smtClean="0"/>
              <a:t> </a:t>
            </a:r>
            <a:r>
              <a:rPr lang="en-US" sz="2400" dirty="0" err="1" smtClean="0"/>
              <a:t>theo</a:t>
            </a:r>
            <a:r>
              <a:rPr lang="en-US" sz="2400" dirty="0" smtClean="0"/>
              <a:t> </a:t>
            </a:r>
            <a:r>
              <a:rPr lang="en-US" sz="2400" dirty="0" err="1" smtClean="0"/>
              <a:t>hướng</a:t>
            </a:r>
            <a:r>
              <a:rPr lang="en-US" sz="2400" dirty="0" smtClean="0"/>
              <a:t> </a:t>
            </a:r>
            <a:r>
              <a:rPr lang="en-US" sz="2400" dirty="0" err="1" smtClean="0"/>
              <a:t>dẫn</a:t>
            </a:r>
            <a:r>
              <a:rPr lang="en-US" sz="2400" dirty="0" smtClean="0"/>
              <a:t> </a:t>
            </a:r>
            <a:r>
              <a:rPr lang="en-US" sz="2400" dirty="0" err="1" smtClean="0"/>
              <a:t>của</a:t>
            </a:r>
            <a:r>
              <a:rPr lang="en-US" sz="2400" dirty="0" smtClean="0"/>
              <a:t> y </a:t>
            </a:r>
            <a:r>
              <a:rPr lang="en-US" sz="2400" dirty="0" err="1" smtClean="0"/>
              <a:t>tế</a:t>
            </a:r>
            <a:r>
              <a:rPr lang="en-US" sz="2400" dirty="0" smtClean="0"/>
              <a:t>.</a:t>
            </a:r>
          </a:p>
          <a:p>
            <a:pPr algn="just">
              <a:buNone/>
            </a:pPr>
            <a:r>
              <a:rPr lang="en-US" sz="2400" dirty="0" smtClean="0"/>
              <a:t>- </a:t>
            </a:r>
            <a:r>
              <a:rPr lang="en-US" sz="2400" dirty="0" err="1" smtClean="0"/>
              <a:t>Dán</a:t>
            </a:r>
            <a:r>
              <a:rPr lang="en-US" sz="2400" dirty="0" smtClean="0"/>
              <a:t> </a:t>
            </a:r>
            <a:r>
              <a:rPr lang="en-US" sz="2400" dirty="0" err="1" smtClean="0"/>
              <a:t>Hướng</a:t>
            </a:r>
            <a:r>
              <a:rPr lang="en-US" sz="2400" dirty="0" smtClean="0"/>
              <a:t> </a:t>
            </a:r>
            <a:r>
              <a:rPr lang="en-US" sz="2400" dirty="0" err="1" smtClean="0"/>
              <a:t>dẫn</a:t>
            </a:r>
            <a:r>
              <a:rPr lang="en-US" sz="2400" dirty="0" smtClean="0"/>
              <a:t> </a:t>
            </a:r>
            <a:r>
              <a:rPr lang="en-US" sz="2400" dirty="0" err="1" smtClean="0"/>
              <a:t>phòng</a:t>
            </a:r>
            <a:r>
              <a:rPr lang="en-US" sz="2400" dirty="0" smtClean="0"/>
              <a:t> </a:t>
            </a:r>
            <a:r>
              <a:rPr lang="en-US" sz="2400" dirty="0" err="1" smtClean="0"/>
              <a:t>chống</a:t>
            </a:r>
            <a:r>
              <a:rPr lang="en-US" sz="2400" dirty="0" smtClean="0"/>
              <a:t> </a:t>
            </a:r>
            <a:r>
              <a:rPr lang="en-US" sz="2400" dirty="0" err="1" smtClean="0"/>
              <a:t>bệnh</a:t>
            </a:r>
            <a:r>
              <a:rPr lang="en-US" sz="2400" dirty="0" smtClean="0"/>
              <a:t> </a:t>
            </a:r>
            <a:r>
              <a:rPr lang="en-US" sz="2400" dirty="0" err="1" smtClean="0"/>
              <a:t>viêm</a:t>
            </a:r>
            <a:r>
              <a:rPr lang="en-US" sz="2400" dirty="0" smtClean="0"/>
              <a:t> </a:t>
            </a:r>
            <a:r>
              <a:rPr lang="en-US" sz="2400" dirty="0" err="1" smtClean="0"/>
              <a:t>đường</a:t>
            </a:r>
            <a:r>
              <a:rPr lang="en-US" sz="2400" dirty="0" smtClean="0"/>
              <a:t> </a:t>
            </a:r>
            <a:r>
              <a:rPr lang="en-US" sz="2400" dirty="0" err="1" smtClean="0"/>
              <a:t>hô</a:t>
            </a:r>
            <a:r>
              <a:rPr lang="en-US" sz="2400" dirty="0" smtClean="0"/>
              <a:t> </a:t>
            </a:r>
            <a:r>
              <a:rPr lang="en-US" sz="2400" dirty="0" err="1" smtClean="0"/>
              <a:t>hấp</a:t>
            </a:r>
            <a:r>
              <a:rPr lang="en-US" sz="2400" dirty="0" smtClean="0"/>
              <a:t> </a:t>
            </a:r>
            <a:r>
              <a:rPr lang="en-US" sz="2400" dirty="0" err="1" smtClean="0"/>
              <a:t>cấp</a:t>
            </a:r>
            <a:r>
              <a:rPr lang="en-US" sz="2400" dirty="0" smtClean="0"/>
              <a:t> do </a:t>
            </a:r>
            <a:r>
              <a:rPr lang="en-US" sz="2400" dirty="0" err="1" smtClean="0"/>
              <a:t>chủng</a:t>
            </a:r>
            <a:r>
              <a:rPr lang="en-US" sz="2400" dirty="0" smtClean="0"/>
              <a:t> </a:t>
            </a:r>
            <a:r>
              <a:rPr lang="en-US" sz="2400" dirty="0" err="1" smtClean="0"/>
              <a:t>mới</a:t>
            </a:r>
            <a:r>
              <a:rPr lang="en-US" sz="2400" dirty="0" smtClean="0"/>
              <a:t> </a:t>
            </a:r>
            <a:r>
              <a:rPr lang="en-US" sz="2400" dirty="0" err="1" smtClean="0"/>
              <a:t>của</a:t>
            </a:r>
            <a:r>
              <a:rPr lang="en-US" sz="2400" dirty="0" smtClean="0"/>
              <a:t> virus Corona </a:t>
            </a:r>
            <a:r>
              <a:rPr lang="en-US" sz="2400" dirty="0" err="1" smtClean="0"/>
              <a:t>gây</a:t>
            </a:r>
            <a:r>
              <a:rPr lang="en-US" sz="2400" dirty="0" smtClean="0"/>
              <a:t> </a:t>
            </a:r>
            <a:r>
              <a:rPr lang="en-US" sz="2400" dirty="0" err="1" smtClean="0"/>
              <a:t>ra</a:t>
            </a:r>
            <a:r>
              <a:rPr lang="en-US" sz="2400" dirty="0" smtClean="0"/>
              <a:t> </a:t>
            </a:r>
            <a:r>
              <a:rPr lang="en-US" sz="2400" dirty="0" err="1" smtClean="0"/>
              <a:t>tại</a:t>
            </a:r>
            <a:r>
              <a:rPr lang="en-US" sz="2400" dirty="0" smtClean="0"/>
              <a:t> </a:t>
            </a:r>
            <a:r>
              <a:rPr lang="en-US" sz="2400" dirty="0" err="1" smtClean="0"/>
              <a:t>mỗi</a:t>
            </a:r>
            <a:r>
              <a:rPr lang="en-US" sz="2400" dirty="0" smtClean="0"/>
              <a:t> </a:t>
            </a:r>
            <a:r>
              <a:rPr lang="en-US" sz="2400" dirty="0" err="1" smtClean="0"/>
              <a:t>lớp</a:t>
            </a:r>
            <a:r>
              <a:rPr lang="en-US" sz="2400" dirty="0" smtClean="0"/>
              <a:t> </a:t>
            </a:r>
            <a:r>
              <a:rPr lang="en-US" sz="2400" dirty="0" err="1" smtClean="0"/>
              <a:t>học</a:t>
            </a:r>
            <a:r>
              <a:rPr lang="en-US" sz="2400" dirty="0" smtClean="0"/>
              <a:t>. </a:t>
            </a:r>
            <a:endParaRPr lang="en-US" sz="2400" i="1" dirty="0" smtClean="0"/>
          </a:p>
          <a:p>
            <a:pPr algn="just">
              <a:buNone/>
            </a:pPr>
            <a:r>
              <a:rPr lang="en-US" sz="2400" i="1" dirty="0" smtClean="0"/>
              <a:t>+ </a:t>
            </a:r>
            <a:r>
              <a:rPr lang="en-US" sz="2400" dirty="0" err="1" smtClean="0"/>
              <a:t>Các</a:t>
            </a:r>
            <a:r>
              <a:rPr lang="en-US" sz="2400" dirty="0" smtClean="0"/>
              <a:t> </a:t>
            </a:r>
            <a:r>
              <a:rPr lang="en-US" sz="2400" dirty="0" err="1" smtClean="0"/>
              <a:t>nội</a:t>
            </a:r>
            <a:r>
              <a:rPr lang="en-US" sz="2400" dirty="0" smtClean="0"/>
              <a:t> dung </a:t>
            </a:r>
            <a:r>
              <a:rPr lang="en-US" sz="2400" dirty="0" err="1" smtClean="0"/>
              <a:t>truyền</a:t>
            </a:r>
            <a:r>
              <a:rPr lang="en-US" sz="2400" dirty="0" smtClean="0"/>
              <a:t> </a:t>
            </a:r>
            <a:r>
              <a:rPr lang="en-US" sz="2400" dirty="0" err="1" smtClean="0"/>
              <a:t>thông</a:t>
            </a:r>
            <a:r>
              <a:rPr lang="en-US" sz="2400" dirty="0" smtClean="0"/>
              <a:t> </a:t>
            </a:r>
            <a:r>
              <a:rPr lang="en-US" sz="2400" dirty="0" err="1" smtClean="0"/>
              <a:t>này</a:t>
            </a:r>
            <a:r>
              <a:rPr lang="en-US" sz="2400" dirty="0" smtClean="0"/>
              <a:t> </a:t>
            </a:r>
            <a:r>
              <a:rPr lang="en-US" sz="2400" dirty="0" err="1" smtClean="0"/>
              <a:t>cần</a:t>
            </a:r>
            <a:r>
              <a:rPr lang="en-US" sz="2400" dirty="0" smtClean="0"/>
              <a:t> </a:t>
            </a:r>
            <a:r>
              <a:rPr lang="en-US" sz="2400" dirty="0" err="1" smtClean="0"/>
              <a:t>tuyên</a:t>
            </a:r>
            <a:r>
              <a:rPr lang="en-US" sz="2400" dirty="0" smtClean="0"/>
              <a:t> </a:t>
            </a:r>
            <a:r>
              <a:rPr lang="en-US" sz="2400" dirty="0" err="1" smtClean="0"/>
              <a:t>truyền</a:t>
            </a:r>
            <a:r>
              <a:rPr lang="en-US" sz="2400" dirty="0" smtClean="0"/>
              <a:t>, </a:t>
            </a:r>
            <a:r>
              <a:rPr lang="en-US" sz="2400" dirty="0" err="1" smtClean="0"/>
              <a:t>phổ</a:t>
            </a:r>
            <a:r>
              <a:rPr lang="en-US" sz="2400" dirty="0" smtClean="0"/>
              <a:t> </a:t>
            </a:r>
            <a:r>
              <a:rPr lang="en-US" sz="2400" dirty="0" err="1" smtClean="0"/>
              <a:t>biến</a:t>
            </a:r>
            <a:r>
              <a:rPr lang="en-US" sz="2400" dirty="0" smtClean="0"/>
              <a:t> </a:t>
            </a:r>
            <a:r>
              <a:rPr lang="en-US" sz="2400" dirty="0" err="1" smtClean="0"/>
              <a:t>đến</a:t>
            </a:r>
            <a:r>
              <a:rPr lang="en-US" sz="2400" dirty="0" smtClean="0"/>
              <a:t> </a:t>
            </a:r>
            <a:r>
              <a:rPr lang="en-US" sz="2400" dirty="0" err="1" smtClean="0"/>
              <a:t>toàn</a:t>
            </a:r>
            <a:r>
              <a:rPr lang="en-US" sz="2400" dirty="0" smtClean="0"/>
              <a:t> </a:t>
            </a:r>
            <a:r>
              <a:rPr lang="en-US" sz="2400" dirty="0" err="1" smtClean="0"/>
              <a:t>thể</a:t>
            </a:r>
            <a:r>
              <a:rPr lang="en-US" sz="2400" dirty="0" smtClean="0"/>
              <a:t> </a:t>
            </a:r>
            <a:r>
              <a:rPr lang="en-US" sz="2400" dirty="0" err="1" smtClean="0"/>
              <a:t>cán</a:t>
            </a:r>
            <a:r>
              <a:rPr lang="en-US" sz="2400" dirty="0" smtClean="0"/>
              <a:t> </a:t>
            </a:r>
            <a:r>
              <a:rPr lang="en-US" sz="2400" dirty="0" err="1" smtClean="0"/>
              <a:t>bộ</a:t>
            </a:r>
            <a:r>
              <a:rPr lang="en-US" sz="2400" dirty="0" smtClean="0"/>
              <a:t> </a:t>
            </a:r>
            <a:r>
              <a:rPr lang="en-US" sz="2400" dirty="0" err="1" smtClean="0"/>
              <a:t>giáo</a:t>
            </a:r>
            <a:r>
              <a:rPr lang="en-US" sz="2400" dirty="0" smtClean="0"/>
              <a:t> </a:t>
            </a:r>
            <a:r>
              <a:rPr lang="en-US" sz="2400" dirty="0" err="1" smtClean="0"/>
              <a:t>viên</a:t>
            </a:r>
            <a:r>
              <a:rPr lang="en-US" sz="2400" dirty="0" smtClean="0"/>
              <a:t>, </a:t>
            </a:r>
            <a:r>
              <a:rPr lang="en-US" sz="2400" dirty="0" err="1" smtClean="0"/>
              <a:t>nhân</a:t>
            </a:r>
            <a:r>
              <a:rPr lang="en-US" sz="2400" dirty="0" smtClean="0"/>
              <a:t> </a:t>
            </a:r>
            <a:r>
              <a:rPr lang="en-US" sz="2400" dirty="0" err="1" smtClean="0"/>
              <a:t>viên</a:t>
            </a:r>
            <a:r>
              <a:rPr lang="en-US" sz="2400" dirty="0" smtClean="0"/>
              <a:t>, </a:t>
            </a:r>
            <a:r>
              <a:rPr lang="en-US" sz="2400" dirty="0" err="1" smtClean="0"/>
              <a:t>học</a:t>
            </a:r>
            <a:r>
              <a:rPr lang="en-US" sz="2400" dirty="0" smtClean="0"/>
              <a:t> </a:t>
            </a:r>
            <a:r>
              <a:rPr lang="en-US" sz="2400" dirty="0" err="1" smtClean="0"/>
              <a:t>sinh</a:t>
            </a:r>
            <a:r>
              <a:rPr lang="en-US" sz="2400" dirty="0" smtClean="0"/>
              <a:t> </a:t>
            </a:r>
            <a:r>
              <a:rPr lang="en-US" sz="2400" dirty="0" err="1" smtClean="0"/>
              <a:t>những</a:t>
            </a:r>
            <a:r>
              <a:rPr lang="en-US" sz="2400" dirty="0" smtClean="0"/>
              <a:t> </a:t>
            </a:r>
            <a:r>
              <a:rPr lang="en-US" sz="2400" dirty="0" err="1" smtClean="0"/>
              <a:t>thông</a:t>
            </a:r>
            <a:r>
              <a:rPr lang="en-US" sz="2400" dirty="0" smtClean="0"/>
              <a:t> tin </a:t>
            </a:r>
            <a:r>
              <a:rPr lang="en-US" sz="2400" dirty="0" err="1" smtClean="0"/>
              <a:t>liên</a:t>
            </a:r>
            <a:r>
              <a:rPr lang="en-US" sz="2400" dirty="0" smtClean="0"/>
              <a:t> </a:t>
            </a:r>
            <a:r>
              <a:rPr lang="en-US" sz="2400" dirty="0" err="1" smtClean="0"/>
              <a:t>quan</a:t>
            </a:r>
            <a:r>
              <a:rPr lang="en-US" sz="2400" dirty="0" smtClean="0"/>
              <a:t> </a:t>
            </a:r>
            <a:r>
              <a:rPr lang="en-US" sz="2400" dirty="0" err="1" smtClean="0"/>
              <a:t>đến</a:t>
            </a:r>
            <a:r>
              <a:rPr lang="en-US" sz="2400" dirty="0" smtClean="0"/>
              <a:t> </a:t>
            </a:r>
            <a:r>
              <a:rPr lang="en-US" sz="2400" dirty="0" err="1" smtClean="0"/>
              <a:t>bệnh</a:t>
            </a:r>
            <a:r>
              <a:rPr lang="en-US" sz="2400" dirty="0" smtClean="0"/>
              <a:t> </a:t>
            </a:r>
            <a:r>
              <a:rPr lang="en-US" sz="2400" dirty="0" err="1" smtClean="0"/>
              <a:t>viêm</a:t>
            </a:r>
            <a:r>
              <a:rPr lang="en-US" sz="2400" dirty="0" smtClean="0"/>
              <a:t> </a:t>
            </a:r>
            <a:r>
              <a:rPr lang="en-US" sz="2400" dirty="0" err="1" smtClean="0"/>
              <a:t>đường</a:t>
            </a:r>
            <a:r>
              <a:rPr lang="en-US" sz="2400" dirty="0" smtClean="0"/>
              <a:t> </a:t>
            </a:r>
            <a:r>
              <a:rPr lang="en-US" sz="2400" dirty="0" err="1" smtClean="0"/>
              <a:t>hô</a:t>
            </a:r>
            <a:r>
              <a:rPr lang="en-US" sz="2400" dirty="0" smtClean="0"/>
              <a:t> </a:t>
            </a:r>
            <a:r>
              <a:rPr lang="en-US" sz="2400" dirty="0" err="1" smtClean="0"/>
              <a:t>hấp</a:t>
            </a:r>
            <a:r>
              <a:rPr lang="en-US" sz="2400" dirty="0" smtClean="0"/>
              <a:t> </a:t>
            </a:r>
            <a:r>
              <a:rPr lang="en-US" sz="2400" dirty="0" err="1" smtClean="0"/>
              <a:t>cấp</a:t>
            </a:r>
            <a:r>
              <a:rPr lang="en-US" sz="2400" dirty="0" smtClean="0"/>
              <a:t> do </a:t>
            </a:r>
            <a:r>
              <a:rPr lang="en-US" sz="2400" dirty="0" err="1" smtClean="0"/>
              <a:t>chủng</a:t>
            </a:r>
            <a:r>
              <a:rPr lang="en-US" sz="2400" dirty="0" smtClean="0"/>
              <a:t> </a:t>
            </a:r>
            <a:r>
              <a:rPr lang="en-US" sz="2400" dirty="0" err="1" smtClean="0"/>
              <a:t>mới</a:t>
            </a:r>
            <a:r>
              <a:rPr lang="en-US" sz="2400" dirty="0" smtClean="0"/>
              <a:t> </a:t>
            </a:r>
            <a:r>
              <a:rPr lang="en-US" sz="2400" dirty="0" err="1" smtClean="0"/>
              <a:t>của</a:t>
            </a:r>
            <a:r>
              <a:rPr lang="en-US" sz="2400" dirty="0" smtClean="0"/>
              <a:t> virus Corona </a:t>
            </a:r>
            <a:r>
              <a:rPr lang="en-US" sz="2400" dirty="0" err="1" smtClean="0"/>
              <a:t>gây</a:t>
            </a:r>
            <a:r>
              <a:rPr lang="en-US" sz="2400" dirty="0" smtClean="0"/>
              <a:t> </a:t>
            </a:r>
            <a:r>
              <a:rPr lang="en-US" sz="2400" dirty="0" err="1" smtClean="0"/>
              <a:t>ra</a:t>
            </a:r>
            <a:r>
              <a:rPr lang="en-US" sz="2400" dirty="0" smtClean="0"/>
              <a:t> </a:t>
            </a:r>
            <a:r>
              <a:rPr lang="en-US" sz="2400" dirty="0" err="1" smtClean="0"/>
              <a:t>và</a:t>
            </a:r>
            <a:r>
              <a:rPr lang="en-US" sz="2400" dirty="0" smtClean="0"/>
              <a:t> </a:t>
            </a:r>
            <a:r>
              <a:rPr lang="en-US" sz="2400" dirty="0" err="1" smtClean="0"/>
              <a:t>các</a:t>
            </a:r>
            <a:r>
              <a:rPr lang="en-US" sz="2400" dirty="0" smtClean="0"/>
              <a:t> </a:t>
            </a:r>
            <a:r>
              <a:rPr lang="en-US" sz="2400" dirty="0" err="1" smtClean="0"/>
              <a:t>biện</a:t>
            </a:r>
            <a:r>
              <a:rPr lang="en-US" sz="2400" dirty="0" smtClean="0"/>
              <a:t> </a:t>
            </a:r>
            <a:r>
              <a:rPr lang="en-US" sz="2400" dirty="0" err="1" smtClean="0"/>
              <a:t>pháp</a:t>
            </a:r>
            <a:r>
              <a:rPr lang="en-US" sz="2400" dirty="0" smtClean="0"/>
              <a:t> </a:t>
            </a:r>
            <a:r>
              <a:rPr lang="en-US" sz="2400" dirty="0" err="1" smtClean="0"/>
              <a:t>phòng</a:t>
            </a:r>
            <a:r>
              <a:rPr lang="en-US" sz="2400" dirty="0" smtClean="0"/>
              <a:t> </a:t>
            </a:r>
            <a:r>
              <a:rPr lang="en-US" sz="2400" dirty="0" err="1" smtClean="0"/>
              <a:t>chống</a:t>
            </a:r>
            <a:r>
              <a:rPr lang="en-US" sz="2400" dirty="0" smtClean="0"/>
              <a:t> </a:t>
            </a:r>
            <a:r>
              <a:rPr lang="en-US" sz="2400" dirty="0" err="1" smtClean="0"/>
              <a:t>dịch</a:t>
            </a:r>
            <a:r>
              <a:rPr lang="en-US" sz="2400" dirty="0" smtClean="0"/>
              <a:t> </a:t>
            </a:r>
            <a:r>
              <a:rPr lang="en-US" sz="2400" dirty="0" err="1" smtClean="0"/>
              <a:t>bệnh</a:t>
            </a:r>
            <a:r>
              <a:rPr lang="en-US" sz="2400" dirty="0" smtClean="0"/>
              <a:t>. </a:t>
            </a:r>
          </a:p>
          <a:p>
            <a:pPr algn="just">
              <a:buNone/>
            </a:pPr>
            <a:r>
              <a:rPr lang="en-US" sz="2400" dirty="0" smtClean="0"/>
              <a:t>+ </a:t>
            </a:r>
            <a:r>
              <a:rPr lang="en-US" sz="2400" dirty="0" err="1" smtClean="0"/>
              <a:t>Đồng</a:t>
            </a:r>
            <a:r>
              <a:rPr lang="en-US" sz="2400" dirty="0" smtClean="0"/>
              <a:t> </a:t>
            </a:r>
            <a:r>
              <a:rPr lang="en-US" sz="2400" dirty="0" err="1" smtClean="0"/>
              <a:t>thời</a:t>
            </a:r>
            <a:r>
              <a:rPr lang="en-US" sz="2400" dirty="0" smtClean="0"/>
              <a:t> </a:t>
            </a:r>
            <a:r>
              <a:rPr lang="en-US" sz="2400" dirty="0" err="1" smtClean="0"/>
              <a:t>thông</a:t>
            </a:r>
            <a:r>
              <a:rPr lang="en-US" sz="2400" dirty="0" smtClean="0"/>
              <a:t> </a:t>
            </a:r>
            <a:r>
              <a:rPr lang="en-US" sz="2400" dirty="0" err="1" smtClean="0"/>
              <a:t>báo</a:t>
            </a:r>
            <a:r>
              <a:rPr lang="en-US" sz="2400" dirty="0" smtClean="0"/>
              <a:t> </a:t>
            </a:r>
            <a:r>
              <a:rPr lang="en-US" sz="2400" dirty="0" err="1" smtClean="0"/>
              <a:t>đến</a:t>
            </a:r>
            <a:r>
              <a:rPr lang="en-US" sz="2400" dirty="0" smtClean="0"/>
              <a:t> </a:t>
            </a:r>
            <a:r>
              <a:rPr lang="en-US" sz="2400" dirty="0" err="1" smtClean="0"/>
              <a:t>từng</a:t>
            </a:r>
            <a:r>
              <a:rPr lang="en-US" sz="2400" dirty="0" smtClean="0"/>
              <a:t> </a:t>
            </a:r>
            <a:r>
              <a:rPr lang="en-US" sz="2400" dirty="0" err="1" smtClean="0"/>
              <a:t>phụ</a:t>
            </a:r>
            <a:r>
              <a:rPr lang="en-US" sz="2400" dirty="0" smtClean="0"/>
              <a:t> </a:t>
            </a:r>
            <a:r>
              <a:rPr lang="en-US" sz="2400" dirty="0" err="1" smtClean="0"/>
              <a:t>huynh</a:t>
            </a:r>
            <a:r>
              <a:rPr lang="en-US" sz="2400" dirty="0" smtClean="0"/>
              <a:t> </a:t>
            </a:r>
            <a:r>
              <a:rPr lang="en-US" sz="2400" dirty="0" err="1" smtClean="0"/>
              <a:t>học</a:t>
            </a:r>
            <a:r>
              <a:rPr lang="en-US" sz="2400" dirty="0" smtClean="0"/>
              <a:t> </a:t>
            </a:r>
            <a:r>
              <a:rPr lang="en-US" sz="2400" dirty="0" err="1" smtClean="0"/>
              <a:t>sinh</a:t>
            </a:r>
            <a:r>
              <a:rPr lang="en-US" sz="2400" dirty="0" smtClean="0"/>
              <a:t> </a:t>
            </a:r>
            <a:r>
              <a:rPr lang="en-US" sz="2400" dirty="0" err="1" smtClean="0"/>
              <a:t>nêu</a:t>
            </a:r>
            <a:r>
              <a:rPr lang="en-US" sz="2400" dirty="0" smtClean="0"/>
              <a:t> </a:t>
            </a:r>
            <a:r>
              <a:rPr lang="en-US" sz="2400" dirty="0" err="1" smtClean="0"/>
              <a:t>rõ</a:t>
            </a:r>
            <a:r>
              <a:rPr lang="en-US" sz="2400" dirty="0" smtClean="0"/>
              <a:t> </a:t>
            </a:r>
            <a:r>
              <a:rPr lang="en-US" sz="2400" dirty="0" err="1" smtClean="0"/>
              <a:t>những</a:t>
            </a:r>
            <a:r>
              <a:rPr lang="en-US" sz="2400" dirty="0" smtClean="0"/>
              <a:t> </a:t>
            </a:r>
            <a:r>
              <a:rPr lang="en-US" sz="2400" dirty="0" err="1" smtClean="0"/>
              <a:t>nội</a:t>
            </a:r>
            <a:r>
              <a:rPr lang="en-US" sz="2400" dirty="0" smtClean="0"/>
              <a:t> dung </a:t>
            </a:r>
            <a:r>
              <a:rPr lang="en-US" sz="2400" dirty="0" err="1" smtClean="0"/>
              <a:t>cần</a:t>
            </a:r>
            <a:r>
              <a:rPr lang="en-US" sz="2400" dirty="0" smtClean="0"/>
              <a:t> </a:t>
            </a:r>
            <a:r>
              <a:rPr lang="en-US" sz="2400" dirty="0" err="1" smtClean="0"/>
              <a:t>các</a:t>
            </a:r>
            <a:r>
              <a:rPr lang="en-US" sz="2400" dirty="0" smtClean="0"/>
              <a:t> </a:t>
            </a:r>
            <a:r>
              <a:rPr lang="en-US" sz="2400" dirty="0" err="1" smtClean="0"/>
              <a:t>bậc</a:t>
            </a:r>
            <a:r>
              <a:rPr lang="en-US" sz="2400" dirty="0" smtClean="0"/>
              <a:t> </a:t>
            </a:r>
            <a:r>
              <a:rPr lang="en-US" sz="2400" dirty="0" err="1" smtClean="0"/>
              <a:t>phụ</a:t>
            </a:r>
            <a:r>
              <a:rPr lang="en-US" sz="2400" dirty="0" smtClean="0"/>
              <a:t> </a:t>
            </a:r>
            <a:r>
              <a:rPr lang="en-US" sz="2400" dirty="0" err="1" smtClean="0"/>
              <a:t>huynh</a:t>
            </a:r>
            <a:r>
              <a:rPr lang="en-US" sz="2400" dirty="0" smtClean="0"/>
              <a:t> </a:t>
            </a:r>
            <a:r>
              <a:rPr lang="en-US" sz="2400" dirty="0" err="1" smtClean="0"/>
              <a:t>hỗ</a:t>
            </a:r>
            <a:r>
              <a:rPr lang="en-US" sz="2400" dirty="0" smtClean="0"/>
              <a:t> </a:t>
            </a:r>
            <a:r>
              <a:rPr lang="en-US" sz="2400" dirty="0" err="1" smtClean="0"/>
              <a:t>trợ</a:t>
            </a:r>
            <a:r>
              <a:rPr lang="en-US" sz="2400" dirty="0" smtClean="0"/>
              <a:t> </a:t>
            </a:r>
            <a:r>
              <a:rPr lang="en-US" sz="2400" dirty="0" err="1" smtClean="0"/>
              <a:t>và</a:t>
            </a:r>
            <a:r>
              <a:rPr lang="en-US" sz="2400" dirty="0" smtClean="0"/>
              <a:t> </a:t>
            </a:r>
            <a:r>
              <a:rPr lang="en-US" sz="2400" dirty="0" err="1" smtClean="0"/>
              <a:t>việc</a:t>
            </a:r>
            <a:r>
              <a:rPr lang="en-US" sz="2400" dirty="0" smtClean="0"/>
              <a:t> </a:t>
            </a:r>
            <a:r>
              <a:rPr lang="en-US" sz="2400" dirty="0" err="1" smtClean="0"/>
              <a:t>nhà</a:t>
            </a:r>
            <a:r>
              <a:rPr lang="en-US" sz="2400" dirty="0" smtClean="0"/>
              <a:t> </a:t>
            </a:r>
            <a:r>
              <a:rPr lang="en-US" sz="2400" dirty="0" err="1" smtClean="0"/>
              <a:t>trường</a:t>
            </a:r>
            <a:r>
              <a:rPr lang="en-US" sz="2400" dirty="0" smtClean="0"/>
              <a:t> </a:t>
            </a:r>
            <a:r>
              <a:rPr lang="en-US" sz="2400" dirty="0" err="1" smtClean="0"/>
              <a:t>đang</a:t>
            </a:r>
            <a:r>
              <a:rPr lang="en-US" sz="2400" dirty="0" smtClean="0"/>
              <a:t> </a:t>
            </a:r>
            <a:r>
              <a:rPr lang="en-US" sz="2400" dirty="0" err="1" smtClean="0"/>
              <a:t>và</a:t>
            </a:r>
            <a:r>
              <a:rPr lang="en-US" sz="2400" dirty="0" smtClean="0"/>
              <a:t> </a:t>
            </a:r>
            <a:r>
              <a:rPr lang="en-US" sz="2400" dirty="0" err="1" smtClean="0"/>
              <a:t>sẽ</a:t>
            </a:r>
            <a:r>
              <a:rPr lang="en-US" sz="2400" dirty="0" smtClean="0"/>
              <a:t> </a:t>
            </a:r>
            <a:r>
              <a:rPr lang="en-US" sz="2400" dirty="0" err="1" smtClean="0"/>
              <a:t>làm</a:t>
            </a:r>
            <a:r>
              <a:rPr lang="en-US" sz="2400" dirty="0" smtClean="0"/>
              <a:t> </a:t>
            </a:r>
            <a:r>
              <a:rPr lang="en-US" sz="2400" dirty="0" err="1" smtClean="0"/>
              <a:t>để</a:t>
            </a:r>
            <a:r>
              <a:rPr lang="en-US" sz="2400" dirty="0" smtClean="0"/>
              <a:t> </a:t>
            </a:r>
            <a:r>
              <a:rPr lang="en-US" sz="2400" dirty="0" err="1" smtClean="0"/>
              <a:t>phòng</a:t>
            </a:r>
            <a:r>
              <a:rPr lang="en-US" sz="2400" dirty="0" smtClean="0"/>
              <a:t> </a:t>
            </a:r>
            <a:r>
              <a:rPr lang="en-US" sz="2400" dirty="0" err="1" smtClean="0"/>
              <a:t>chống</a:t>
            </a:r>
            <a:r>
              <a:rPr lang="en-US" sz="2400" dirty="0" smtClean="0"/>
              <a:t> </a:t>
            </a:r>
            <a:r>
              <a:rPr lang="en-US" sz="2400" dirty="0" err="1" smtClean="0"/>
              <a:t>dịch</a:t>
            </a:r>
            <a:r>
              <a:rPr lang="en-US" sz="2400" dirty="0" smtClean="0"/>
              <a:t> </a:t>
            </a:r>
            <a:r>
              <a:rPr lang="en-US" sz="2400" dirty="0" err="1" smtClean="0"/>
              <a:t>bệnh</a:t>
            </a:r>
            <a:r>
              <a:rPr lang="en-US" sz="2400" dirty="0" smtClean="0"/>
              <a:t>).</a:t>
            </a:r>
          </a:p>
          <a:p>
            <a:pPr algn="just">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4"/>
          <p:cNvSpPr>
            <a:spLocks noChangeArrowheads="1" noChangeShapeType="1" noTextEdit="1"/>
          </p:cNvSpPr>
          <p:nvPr/>
        </p:nvSpPr>
        <p:spPr bwMode="auto">
          <a:xfrm>
            <a:off x="1447800" y="2590800"/>
            <a:ext cx="6324600" cy="1524000"/>
          </a:xfrm>
          <a:prstGeom prst="rect">
            <a:avLst/>
          </a:prstGeom>
        </p:spPr>
        <p:txBody>
          <a:bodyPr wrap="none" fromWordArt="1">
            <a:prstTxWarp prst="textPlain">
              <a:avLst>
                <a:gd name="adj" fmla="val 50000"/>
              </a:avLst>
            </a:prstTxWarp>
          </a:bodyPr>
          <a:lstStyle/>
          <a:p>
            <a:pPr algn="ctr"/>
            <a:r>
              <a:rPr lang="vi-VN" sz="2800" b="1" kern="1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Xin trân trọng cảm ơn !</a:t>
            </a:r>
            <a:endParaRPr lang="en-US" sz="2800" b="1" kern="1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6324600"/>
          </a:xfrm>
        </p:spPr>
        <p:txBody>
          <a:bodyPr/>
          <a:lstStyle/>
          <a:p>
            <a:pPr>
              <a:buFont typeface="Wingdings" pitchFamily="2" charset="2"/>
              <a:buNone/>
              <a:defRPr/>
            </a:pPr>
            <a:r>
              <a:rPr lang="vi-VN" sz="2000" b="1" dirty="0" smtClean="0"/>
              <a:t>THỜI GIAN CẬP NHẬT: </a:t>
            </a:r>
            <a:r>
              <a:rPr lang="vi-VN" sz="2000" dirty="0" smtClean="0"/>
              <a:t>Lúc </a:t>
            </a:r>
            <a:r>
              <a:rPr lang="vi-VN" sz="2000" dirty="0" smtClean="0"/>
              <a:t>1</a:t>
            </a:r>
            <a:r>
              <a:rPr lang="en-US" sz="2000" dirty="0" smtClean="0"/>
              <a:t>0</a:t>
            </a:r>
            <a:r>
              <a:rPr lang="vi-VN" sz="2000" dirty="0" smtClean="0"/>
              <a:t> </a:t>
            </a:r>
            <a:r>
              <a:rPr lang="vi-VN" sz="2000" dirty="0" smtClean="0"/>
              <a:t>giờ, ngày </a:t>
            </a:r>
            <a:r>
              <a:rPr lang="en-US" sz="2000" dirty="0" smtClean="0"/>
              <a:t>06</a:t>
            </a:r>
            <a:r>
              <a:rPr lang="vi-VN" sz="2000" dirty="0" smtClean="0"/>
              <a:t> </a:t>
            </a:r>
            <a:r>
              <a:rPr lang="vi-VN" sz="2000" dirty="0" smtClean="0"/>
              <a:t>tháng 02 năm 2020</a:t>
            </a:r>
          </a:p>
          <a:p>
            <a:pPr>
              <a:buNone/>
              <a:defRPr/>
            </a:pPr>
            <a:r>
              <a:rPr lang="vi-VN" sz="2000" b="1" dirty="0" smtClean="0"/>
              <a:t>1. THẾ GIỚI:</a:t>
            </a:r>
            <a:r>
              <a:rPr lang="vi-VN" sz="2000" dirty="0" smtClean="0"/>
              <a:t> </a:t>
            </a:r>
          </a:p>
          <a:p>
            <a:pPr>
              <a:buFontTx/>
              <a:buChar char="-"/>
              <a:defRPr/>
            </a:pPr>
            <a:r>
              <a:rPr lang="vi-VN" sz="2000" b="1" dirty="0" smtClean="0"/>
              <a:t>Số </a:t>
            </a:r>
            <a:r>
              <a:rPr lang="vi-VN" sz="2000" b="1" dirty="0" smtClean="0"/>
              <a:t>Quốc gia, vùng lãnh thổ có người mắc bệnh</a:t>
            </a:r>
            <a:r>
              <a:rPr lang="vi-VN" sz="2000" dirty="0" smtClean="0"/>
              <a:t>: </a:t>
            </a:r>
            <a:r>
              <a:rPr lang="en-US" sz="2000" b="1" dirty="0" smtClean="0"/>
              <a:t>28</a:t>
            </a:r>
            <a:r>
              <a:rPr lang="vi-VN" sz="2000" b="1" dirty="0" smtClean="0"/>
              <a:t> </a:t>
            </a:r>
            <a:endParaRPr lang="en-US" sz="2000" b="1" dirty="0" smtClean="0"/>
          </a:p>
          <a:p>
            <a:pPr>
              <a:buFontTx/>
              <a:buChar char="-"/>
              <a:defRPr/>
            </a:pPr>
            <a:r>
              <a:rPr lang="vi-VN" sz="2000" b="1" dirty="0" smtClean="0"/>
              <a:t>- </a:t>
            </a:r>
            <a:r>
              <a:rPr lang="vi-VN" sz="2000" b="1" dirty="0" smtClean="0"/>
              <a:t>Số trường hợp mắc bệnh</a:t>
            </a:r>
            <a:r>
              <a:rPr lang="vi-VN" sz="2000" dirty="0" smtClean="0"/>
              <a:t>: </a:t>
            </a:r>
            <a:r>
              <a:rPr lang="en-US" sz="2000" dirty="0" smtClean="0"/>
              <a:t>28.276</a:t>
            </a:r>
            <a:r>
              <a:rPr lang="vi-VN" sz="2000" dirty="0" smtClean="0"/>
              <a:t> người. </a:t>
            </a:r>
          </a:p>
          <a:p>
            <a:pPr>
              <a:buNone/>
              <a:defRPr/>
            </a:pPr>
            <a:r>
              <a:rPr lang="vi-VN" sz="2000" b="1" dirty="0" smtClean="0"/>
              <a:t>- Số người chết: </a:t>
            </a:r>
            <a:r>
              <a:rPr lang="en-US" sz="2000" dirty="0" smtClean="0"/>
              <a:t>565 </a:t>
            </a:r>
            <a:r>
              <a:rPr lang="vi-VN" sz="2000" dirty="0" smtClean="0"/>
              <a:t>người</a:t>
            </a:r>
            <a:r>
              <a:rPr lang="vi-VN" sz="2000" dirty="0" smtClean="0"/>
              <a:t>.</a:t>
            </a:r>
          </a:p>
          <a:p>
            <a:pPr>
              <a:buNone/>
              <a:defRPr/>
            </a:pPr>
            <a:r>
              <a:rPr lang="vi-VN" sz="2000" b="1" dirty="0" smtClean="0"/>
              <a:t>- Số quốc gia, vùng lãnh thổ có người chết</a:t>
            </a:r>
            <a:r>
              <a:rPr lang="vi-VN" sz="2000" dirty="0" smtClean="0"/>
              <a:t>: </a:t>
            </a:r>
            <a:r>
              <a:rPr lang="vi-VN" sz="2000" dirty="0" smtClean="0"/>
              <a:t>0</a:t>
            </a:r>
            <a:r>
              <a:rPr lang="en-US" sz="2000" dirty="0" smtClean="0"/>
              <a:t>3</a:t>
            </a:r>
            <a:r>
              <a:rPr lang="vi-VN" sz="2000" dirty="0" smtClean="0"/>
              <a:t> </a:t>
            </a:r>
            <a:r>
              <a:rPr lang="vi-VN" sz="2000" dirty="0" smtClean="0"/>
              <a:t>quốc gia, vùng lãnh thổ bao gồm: Trung Quốc </a:t>
            </a:r>
            <a:r>
              <a:rPr lang="vi-VN" sz="2000" dirty="0" smtClean="0"/>
              <a:t>(</a:t>
            </a:r>
            <a:r>
              <a:rPr lang="en-US" sz="2000" dirty="0"/>
              <a:t>5</a:t>
            </a:r>
            <a:r>
              <a:rPr lang="en-US" sz="2000" dirty="0" smtClean="0"/>
              <a:t>63 </a:t>
            </a:r>
            <a:r>
              <a:rPr lang="vi-VN" sz="2000" dirty="0" smtClean="0"/>
              <a:t>người</a:t>
            </a:r>
            <a:r>
              <a:rPr lang="vi-VN" sz="2000" dirty="0" smtClean="0"/>
              <a:t>), Phillippines (01 người</a:t>
            </a:r>
            <a:r>
              <a:rPr lang="vi-VN" sz="2000" dirty="0" smtClean="0"/>
              <a:t>)</a:t>
            </a:r>
            <a:r>
              <a:rPr lang="en-US" sz="2000" dirty="0" smtClean="0"/>
              <a:t>. </a:t>
            </a:r>
            <a:r>
              <a:rPr lang="en-US" sz="2000" dirty="0" err="1" smtClean="0"/>
              <a:t>Hồng</a:t>
            </a:r>
            <a:r>
              <a:rPr lang="en-US" sz="2000" dirty="0" smtClean="0"/>
              <a:t> </a:t>
            </a:r>
            <a:r>
              <a:rPr lang="en-US" sz="2000" dirty="0" err="1" smtClean="0"/>
              <a:t>Kông</a:t>
            </a:r>
            <a:r>
              <a:rPr lang="en-US" sz="2000" dirty="0" smtClean="0"/>
              <a:t> (01)</a:t>
            </a:r>
            <a:endParaRPr lang="vi-VN" sz="2000" dirty="0" smtClean="0"/>
          </a:p>
          <a:p>
            <a:pPr>
              <a:buNone/>
              <a:defRPr/>
            </a:pPr>
            <a:r>
              <a:rPr lang="vi-VN" sz="2000" b="1" dirty="0" smtClean="0"/>
              <a:t>2. TÌNH HÌNH TẠITRUNG QUỐC</a:t>
            </a:r>
            <a:endParaRPr lang="vi-VN" sz="2000" dirty="0" smtClean="0"/>
          </a:p>
          <a:p>
            <a:pPr>
              <a:buNone/>
              <a:defRPr/>
            </a:pPr>
            <a:r>
              <a:rPr lang="vi-VN" sz="2000" b="1" dirty="0" smtClean="0"/>
              <a:t>- Số địa phương có người mắc bệnh: 30 tỉnh, thành phố</a:t>
            </a:r>
            <a:endParaRPr lang="vi-VN" sz="2000" dirty="0" smtClean="0"/>
          </a:p>
          <a:p>
            <a:pPr>
              <a:buNone/>
              <a:defRPr/>
            </a:pPr>
            <a:r>
              <a:rPr lang="vi-VN" sz="2000" b="1" dirty="0" smtClean="0"/>
              <a:t>- Số trường hợp mắc bệnh: </a:t>
            </a:r>
            <a:r>
              <a:rPr lang="en-US" sz="2000" b="1" dirty="0" smtClean="0"/>
              <a:t>28.018</a:t>
            </a:r>
            <a:r>
              <a:rPr lang="vi-VN" sz="2000" b="1" dirty="0" smtClean="0"/>
              <a:t> </a:t>
            </a:r>
            <a:r>
              <a:rPr lang="vi-VN" sz="2000" b="1" dirty="0" smtClean="0"/>
              <a:t>người</a:t>
            </a:r>
            <a:endParaRPr lang="vi-VN" sz="2000" dirty="0" smtClean="0"/>
          </a:p>
          <a:p>
            <a:pPr>
              <a:buNone/>
              <a:defRPr/>
            </a:pPr>
            <a:r>
              <a:rPr lang="vi-VN" sz="2000" b="1" dirty="0" smtClean="0"/>
              <a:t>- Số người chết: </a:t>
            </a:r>
            <a:r>
              <a:rPr lang="en-US" sz="2000" b="1" dirty="0" smtClean="0"/>
              <a:t>663</a:t>
            </a:r>
            <a:r>
              <a:rPr lang="vi-VN" sz="2000" b="1" dirty="0" smtClean="0"/>
              <a:t> </a:t>
            </a:r>
            <a:r>
              <a:rPr lang="vi-VN" sz="2000" b="1" dirty="0" smtClean="0"/>
              <a:t>người</a:t>
            </a:r>
            <a:endParaRPr lang="vi-VN" sz="2000" dirty="0" smtClean="0"/>
          </a:p>
          <a:p>
            <a:pPr>
              <a:buNone/>
              <a:defRPr/>
            </a:pPr>
            <a:r>
              <a:rPr lang="vi-VN" sz="2000" b="1" dirty="0" smtClean="0"/>
              <a:t>- Số người nghi nhiễm: </a:t>
            </a:r>
            <a:r>
              <a:rPr lang="en-US" sz="2000" b="1" dirty="0" smtClean="0"/>
              <a:t>24.702</a:t>
            </a:r>
            <a:r>
              <a:rPr lang="vi-VN" sz="2000" b="1" dirty="0" smtClean="0"/>
              <a:t> </a:t>
            </a:r>
            <a:r>
              <a:rPr lang="vi-VN" sz="2000" b="1" dirty="0" smtClean="0"/>
              <a:t>người</a:t>
            </a:r>
            <a:endParaRPr lang="vi-VN" sz="2000" dirty="0" smtClean="0"/>
          </a:p>
          <a:p>
            <a:pPr>
              <a:buNone/>
              <a:defRPr/>
            </a:pPr>
            <a:r>
              <a:rPr lang="vi-VN" sz="2000" b="1" dirty="0" smtClean="0"/>
              <a:t>- Số người bệnh hồi phục xuất viện: </a:t>
            </a:r>
            <a:r>
              <a:rPr lang="en-US" sz="2000" b="1" dirty="0" smtClean="0"/>
              <a:t>1.153</a:t>
            </a:r>
            <a:r>
              <a:rPr lang="vi-VN" sz="2000" b="1" dirty="0" smtClean="0"/>
              <a:t> </a:t>
            </a:r>
            <a:r>
              <a:rPr lang="vi-VN" sz="2000" b="1" dirty="0" smtClean="0"/>
              <a:t>người</a:t>
            </a:r>
            <a:endParaRPr lang="vi-VN" sz="2000" dirty="0" smtClean="0"/>
          </a:p>
          <a:p>
            <a:pPr>
              <a:buNone/>
              <a:defRPr/>
            </a:pPr>
            <a:r>
              <a:rPr lang="vi-VN" sz="2000" b="1" dirty="0" smtClean="0"/>
              <a:t>- Số người trong tình trạng nguy </a:t>
            </a:r>
            <a:r>
              <a:rPr lang="vi-VN" sz="2000" b="1" dirty="0" smtClean="0"/>
              <a:t>kịch</a:t>
            </a:r>
            <a:r>
              <a:rPr lang="en-US" sz="2000" b="1" dirty="0" smtClean="0"/>
              <a:t> 3.859 </a:t>
            </a:r>
            <a:r>
              <a:rPr lang="vi-VN" sz="2000" b="1" dirty="0" smtClean="0"/>
              <a:t>người</a:t>
            </a:r>
            <a:endParaRPr lang="vi-VN" sz="2000" dirty="0" smtClean="0"/>
          </a:p>
          <a:p>
            <a:pPr>
              <a:buNone/>
              <a:defRPr/>
            </a:pPr>
            <a:r>
              <a:rPr lang="vi-VN" sz="2000" b="1" dirty="0" smtClean="0"/>
              <a:t>- Số người liên quan với người bệnh được xác nhận: </a:t>
            </a:r>
            <a:r>
              <a:rPr lang="en-US" sz="2000" b="1" dirty="0" smtClean="0"/>
              <a:t>282.813</a:t>
            </a:r>
            <a:r>
              <a:rPr lang="vi-VN" sz="2000" b="1" dirty="0" smtClean="0"/>
              <a:t> </a:t>
            </a:r>
            <a:r>
              <a:rPr lang="vi-VN" sz="2000" b="1" dirty="0" smtClean="0"/>
              <a:t>người</a:t>
            </a:r>
            <a:endParaRPr lang="vi-VN"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buNone/>
              <a:defRPr/>
            </a:pPr>
            <a:r>
              <a:rPr lang="en-US" sz="2400" b="1" dirty="0" smtClean="0"/>
              <a:t>3. </a:t>
            </a:r>
            <a:r>
              <a:rPr lang="vi-VN" sz="2400" b="1" dirty="0" smtClean="0"/>
              <a:t>TÌNH HÌNH TẠI VIỆT NAM.</a:t>
            </a:r>
            <a:r>
              <a:rPr lang="vi-VN" sz="2400" dirty="0" smtClean="0"/>
              <a:t> </a:t>
            </a:r>
            <a:endParaRPr lang="en-US" sz="2400" dirty="0" smtClean="0"/>
          </a:p>
          <a:p>
            <a:r>
              <a:rPr lang="en-US" sz="2400" dirty="0" err="1" smtClean="0">
                <a:effectLst/>
              </a:rPr>
              <a:t>Tổng</a:t>
            </a:r>
            <a:r>
              <a:rPr lang="en-US" sz="2400" dirty="0" smtClean="0">
                <a:effectLst/>
              </a:rPr>
              <a:t> </a:t>
            </a:r>
            <a:r>
              <a:rPr lang="en-US" sz="2400" dirty="0" err="1" smtClean="0">
                <a:effectLst/>
              </a:rPr>
              <a:t>số</a:t>
            </a:r>
            <a:r>
              <a:rPr lang="en-US" sz="2400" dirty="0" smtClean="0">
                <a:effectLst/>
              </a:rPr>
              <a:t> </a:t>
            </a:r>
            <a:r>
              <a:rPr lang="vi-VN" sz="2400" b="1" dirty="0" smtClean="0">
                <a:effectLst/>
              </a:rPr>
              <a:t>10</a:t>
            </a:r>
            <a:r>
              <a:rPr lang="vi-VN" sz="2400" dirty="0">
                <a:effectLst/>
              </a:rPr>
              <a:t> người mắc nCoV</a:t>
            </a:r>
            <a:r>
              <a:rPr lang="vi-VN" sz="2400" dirty="0" smtClean="0">
                <a:effectLst/>
              </a:rPr>
              <a:t>.</a:t>
            </a:r>
            <a:r>
              <a:rPr lang="en-US" sz="2400" dirty="0" smtClean="0">
                <a:effectLst/>
              </a:rPr>
              <a:t> </a:t>
            </a:r>
            <a:r>
              <a:rPr lang="vi-VN" sz="2400" dirty="0" smtClean="0">
                <a:effectLst/>
              </a:rPr>
              <a:t>Trong </a:t>
            </a:r>
            <a:r>
              <a:rPr lang="vi-VN" sz="2400" dirty="0">
                <a:effectLst/>
              </a:rPr>
              <a:t>đó:</a:t>
            </a:r>
            <a:br>
              <a:rPr lang="vi-VN" sz="2400" dirty="0">
                <a:effectLst/>
              </a:rPr>
            </a:br>
            <a:r>
              <a:rPr lang="vi-VN" sz="2400" b="1" dirty="0">
                <a:effectLst/>
              </a:rPr>
              <a:t>- 02</a:t>
            </a:r>
            <a:r>
              <a:rPr lang="vi-VN" sz="2400" dirty="0">
                <a:effectLst/>
              </a:rPr>
              <a:t> cha con người Trung Quốc (</a:t>
            </a:r>
            <a:r>
              <a:rPr lang="vi-VN" sz="2400" b="1" dirty="0">
                <a:effectLst/>
              </a:rPr>
              <a:t>01</a:t>
            </a:r>
            <a:r>
              <a:rPr lang="vi-VN" sz="2400" dirty="0">
                <a:effectLst/>
              </a:rPr>
              <a:t> người đã khỏi và xuất viện);</a:t>
            </a:r>
            <a:br>
              <a:rPr lang="vi-VN" sz="2400" dirty="0">
                <a:effectLst/>
              </a:rPr>
            </a:br>
            <a:r>
              <a:rPr lang="vi-VN" sz="2400" b="1" dirty="0">
                <a:effectLst/>
              </a:rPr>
              <a:t>- 05</a:t>
            </a:r>
            <a:r>
              <a:rPr lang="vi-VN" sz="2400" dirty="0">
                <a:effectLst/>
              </a:rPr>
              <a:t> công dân Việt Nam đều trở về từ Vũ Hán, Trung Quốc (</a:t>
            </a:r>
            <a:r>
              <a:rPr lang="vi-VN" sz="2400" b="1" dirty="0">
                <a:effectLst/>
              </a:rPr>
              <a:t>01</a:t>
            </a:r>
            <a:r>
              <a:rPr lang="vi-VN" sz="2400" dirty="0">
                <a:effectLst/>
              </a:rPr>
              <a:t> người đã khỏi và xuất viện);</a:t>
            </a:r>
            <a:br>
              <a:rPr lang="vi-VN" sz="2400" dirty="0">
                <a:effectLst/>
              </a:rPr>
            </a:br>
            <a:r>
              <a:rPr lang="vi-VN" sz="2400" b="1" dirty="0">
                <a:effectLst/>
              </a:rPr>
              <a:t>- 01 </a:t>
            </a:r>
            <a:r>
              <a:rPr lang="vi-VN" sz="2400" dirty="0">
                <a:effectLst/>
              </a:rPr>
              <a:t>công dân Việt Nam là lễ tân có tiếp xúc gần với 2 cha con người Trung Quốc (đã khỏi và xuất viện);</a:t>
            </a:r>
            <a:br>
              <a:rPr lang="vi-VN" sz="2400" dirty="0">
                <a:effectLst/>
              </a:rPr>
            </a:br>
            <a:r>
              <a:rPr lang="vi-VN" sz="2400" b="1" dirty="0">
                <a:effectLst/>
              </a:rPr>
              <a:t>- 01 </a:t>
            </a:r>
            <a:r>
              <a:rPr lang="vi-VN" sz="2400" dirty="0">
                <a:effectLst/>
              </a:rPr>
              <a:t>công dân Mỹ đến Việt Nam, trước đó có quá cảnh tại Vũ Hán, Trung Quốc.</a:t>
            </a:r>
            <a:br>
              <a:rPr lang="vi-VN" sz="2400" dirty="0">
                <a:effectLst/>
              </a:rPr>
            </a:br>
            <a:r>
              <a:rPr lang="vi-VN" sz="2400" dirty="0">
                <a:effectLst/>
              </a:rPr>
              <a:t>- </a:t>
            </a:r>
            <a:r>
              <a:rPr lang="vi-VN" sz="2400" b="1" dirty="0">
                <a:effectLst/>
              </a:rPr>
              <a:t>01</a:t>
            </a:r>
            <a:r>
              <a:rPr lang="vi-VN" sz="2400" dirty="0">
                <a:effectLst/>
              </a:rPr>
              <a:t> người tiếp xúc gần với bệnh nhân dương tính với nCoV trước đó.</a:t>
            </a:r>
          </a:p>
          <a:p>
            <a:r>
              <a:rPr lang="vi-VN" sz="2400" dirty="0">
                <a:effectLst/>
              </a:rPr>
              <a:t>Điều trị khỏi: </a:t>
            </a:r>
            <a:r>
              <a:rPr lang="vi-VN" sz="2400" b="1" dirty="0">
                <a:effectLst/>
              </a:rPr>
              <a:t>03</a:t>
            </a:r>
            <a:r>
              <a:rPr lang="vi-VN" sz="2400" dirty="0">
                <a:effectLst/>
              </a:rPr>
              <a:t> người đã được xuất viện.</a:t>
            </a:r>
          </a:p>
          <a:p>
            <a:pPr>
              <a:buNone/>
              <a:defRPr/>
            </a:pPr>
            <a:endParaRPr lang="vi-VN"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21325"/>
          </a:xfrm>
        </p:spPr>
        <p:txBody>
          <a:bodyPr/>
          <a:lstStyle/>
          <a:p>
            <a:pPr>
              <a:buNone/>
              <a:defRPr/>
            </a:pPr>
            <a:r>
              <a:rPr lang="en-US" sz="2400" b="1" dirty="0" smtClean="0"/>
              <a:t>4</a:t>
            </a:r>
            <a:r>
              <a:rPr lang="vi-VN" sz="2400" b="1" dirty="0" smtClean="0"/>
              <a:t>. </a:t>
            </a:r>
            <a:r>
              <a:rPr lang="vi-VN" sz="2400" b="1" dirty="0" smtClean="0"/>
              <a:t>TÌNH HÌNH TẠI BẮC GIANG</a:t>
            </a:r>
            <a:endParaRPr lang="vi-VN" sz="2400" dirty="0" smtClean="0"/>
          </a:p>
          <a:p>
            <a:pPr>
              <a:buNone/>
              <a:defRPr/>
            </a:pPr>
            <a:r>
              <a:rPr lang="vi-VN" sz="2400" b="1" dirty="0" smtClean="0"/>
              <a:t>- Số người mắc bệnh: 0 (Không người)</a:t>
            </a:r>
            <a:endParaRPr lang="vi-VN" sz="2400" dirty="0" smtClean="0"/>
          </a:p>
          <a:p>
            <a:pPr>
              <a:buNone/>
              <a:defRPr/>
            </a:pPr>
            <a:r>
              <a:rPr lang="vi-VN" sz="2400" b="1" dirty="0" smtClean="0"/>
              <a:t>- Số huyện, thành phố có người mắc: 0</a:t>
            </a:r>
            <a:r>
              <a:rPr lang="vi-VN" sz="2400" dirty="0" smtClean="0"/>
              <a:t> </a:t>
            </a:r>
            <a:r>
              <a:rPr lang="vi-VN" sz="2400" b="1" dirty="0" smtClean="0"/>
              <a:t>(Không người) </a:t>
            </a:r>
            <a:r>
              <a:rPr lang="vi-VN" sz="2400" dirty="0" smtClean="0"/>
              <a:t>gồm:</a:t>
            </a:r>
          </a:p>
          <a:p>
            <a:pPr>
              <a:buNone/>
              <a:defRPr/>
            </a:pPr>
            <a:r>
              <a:rPr lang="vi-VN" sz="2400" b="1" dirty="0" smtClean="0"/>
              <a:t>- Số người chết: 0 (Không người)</a:t>
            </a:r>
            <a:endParaRPr lang="vi-VN" sz="2400" dirty="0" smtClean="0"/>
          </a:p>
          <a:p>
            <a:pPr>
              <a:buNone/>
              <a:defRPr/>
            </a:pPr>
            <a:r>
              <a:rPr lang="vi-VN" sz="2400" b="1" dirty="0" smtClean="0"/>
              <a:t>- Số người đượcđiều trị khỏi:0 (Không người)</a:t>
            </a:r>
            <a:endParaRPr lang="vi-VN" sz="2400" dirty="0" smtClean="0"/>
          </a:p>
          <a:p>
            <a:pPr>
              <a:buNone/>
              <a:defRPr/>
            </a:pPr>
            <a:r>
              <a:rPr lang="vi-VN" sz="2400" b="1" dirty="0" smtClean="0"/>
              <a:t>- Số người nghi </a:t>
            </a:r>
            <a:r>
              <a:rPr lang="en-US" sz="2400" b="1" dirty="0" err="1" smtClean="0"/>
              <a:t>mắc</a:t>
            </a:r>
            <a:r>
              <a:rPr lang="en-US" sz="2400" b="1" dirty="0"/>
              <a:t>:</a:t>
            </a:r>
            <a:r>
              <a:rPr lang="vi-VN" sz="2400" b="1" dirty="0" smtClean="0"/>
              <a:t> 0</a:t>
            </a:r>
            <a:r>
              <a:rPr lang="en-US" sz="2400" b="1" dirty="0" smtClean="0"/>
              <a:t>9</a:t>
            </a:r>
            <a:r>
              <a:rPr lang="vi-VN" sz="2400" b="1" dirty="0" smtClean="0"/>
              <a:t> người</a:t>
            </a:r>
            <a:r>
              <a:rPr lang="en-US" sz="2400" b="1" dirty="0" smtClean="0"/>
              <a:t>:</a:t>
            </a:r>
            <a:endParaRPr lang="vi-VN" sz="2400" dirty="0" smtClean="0"/>
          </a:p>
          <a:p>
            <a:pPr>
              <a:buNone/>
              <a:defRPr/>
            </a:pPr>
            <a:r>
              <a:rPr lang="en-US" sz="2400" dirty="0" smtClean="0"/>
              <a:t>+ </a:t>
            </a:r>
            <a:r>
              <a:rPr lang="vi-VN" sz="2400" dirty="0" smtClean="0"/>
              <a:t>Trong </a:t>
            </a:r>
            <a:r>
              <a:rPr lang="vi-VN" sz="2400" dirty="0" smtClean="0"/>
              <a:t>đó, số người đã có kết quả xét nghiệm âm </a:t>
            </a:r>
            <a:r>
              <a:rPr lang="vi-VN" sz="2400" dirty="0" smtClean="0"/>
              <a:t>tính:</a:t>
            </a:r>
            <a:r>
              <a:rPr lang="vi-VN" sz="2400" dirty="0" smtClean="0"/>
              <a:t> </a:t>
            </a:r>
            <a:r>
              <a:rPr lang="vi-VN" sz="2400" b="1" dirty="0" smtClean="0"/>
              <a:t>0</a:t>
            </a:r>
            <a:r>
              <a:rPr lang="en-US" sz="2400" b="1" dirty="0" smtClean="0"/>
              <a:t>5</a:t>
            </a:r>
            <a:r>
              <a:rPr lang="vi-VN" sz="2400" b="1" dirty="0" smtClean="0"/>
              <a:t> người</a:t>
            </a:r>
            <a:r>
              <a:rPr lang="en-US" sz="2400" b="1" dirty="0" smtClean="0"/>
              <a:t>;</a:t>
            </a:r>
          </a:p>
          <a:p>
            <a:pPr>
              <a:buNone/>
              <a:defRPr/>
            </a:pPr>
            <a:r>
              <a:rPr lang="en-US" sz="2400" dirty="0" smtClean="0"/>
              <a:t>+ </a:t>
            </a:r>
            <a:r>
              <a:rPr lang="en-US" sz="2400" dirty="0" err="1" smtClean="0"/>
              <a:t>Số</a:t>
            </a:r>
            <a:r>
              <a:rPr lang="en-US" sz="2400" dirty="0" smtClean="0"/>
              <a:t> </a:t>
            </a:r>
            <a:r>
              <a:rPr lang="en-US" sz="2400" dirty="0" err="1" smtClean="0"/>
              <a:t>người</a:t>
            </a:r>
            <a:r>
              <a:rPr lang="en-US" sz="2400" dirty="0" smtClean="0"/>
              <a:t> </a:t>
            </a:r>
            <a:r>
              <a:rPr lang="en-US" sz="2400" dirty="0" err="1" smtClean="0"/>
              <a:t>cách</a:t>
            </a:r>
            <a:r>
              <a:rPr lang="en-US" sz="2400" dirty="0" smtClean="0"/>
              <a:t> </a:t>
            </a:r>
            <a:r>
              <a:rPr lang="en-US" sz="2400" dirty="0" err="1" smtClean="0"/>
              <a:t>ly</a:t>
            </a:r>
            <a:r>
              <a:rPr lang="en-US" sz="2400" dirty="0" smtClean="0"/>
              <a:t> </a:t>
            </a:r>
            <a:r>
              <a:rPr lang="en-US" sz="2400" dirty="0" err="1" smtClean="0"/>
              <a:t>chờ</a:t>
            </a:r>
            <a:r>
              <a:rPr lang="en-US" sz="2400" dirty="0" smtClean="0"/>
              <a:t> </a:t>
            </a:r>
            <a:r>
              <a:rPr lang="en-US" sz="2400" dirty="0" err="1" smtClean="0"/>
              <a:t>kết</a:t>
            </a:r>
            <a:r>
              <a:rPr lang="en-US" sz="2400" dirty="0" smtClean="0"/>
              <a:t> </a:t>
            </a:r>
            <a:r>
              <a:rPr lang="en-US" sz="2400" dirty="0" err="1" smtClean="0"/>
              <a:t>quả</a:t>
            </a:r>
            <a:r>
              <a:rPr lang="en-US" sz="2400" dirty="0" smtClean="0"/>
              <a:t> </a:t>
            </a:r>
            <a:r>
              <a:rPr lang="en-US" sz="2400" dirty="0" err="1" smtClean="0"/>
              <a:t>xét</a:t>
            </a:r>
            <a:r>
              <a:rPr lang="en-US" sz="2400" dirty="0" smtClean="0"/>
              <a:t> </a:t>
            </a:r>
            <a:r>
              <a:rPr lang="en-US" sz="2400" dirty="0" err="1" smtClean="0"/>
              <a:t>nghiệm</a:t>
            </a:r>
            <a:r>
              <a:rPr lang="en-US" sz="2400" dirty="0" smtClean="0"/>
              <a:t>: 03;</a:t>
            </a:r>
          </a:p>
          <a:p>
            <a:pPr>
              <a:buNone/>
              <a:defRPr/>
            </a:pPr>
            <a:r>
              <a:rPr lang="en-US" sz="2400" dirty="0" smtClean="0"/>
              <a:t>+ </a:t>
            </a:r>
            <a:r>
              <a:rPr lang="en-US" sz="2400" dirty="0" err="1" smtClean="0"/>
              <a:t>Còn</a:t>
            </a:r>
            <a:r>
              <a:rPr lang="en-US" sz="2400" dirty="0" smtClean="0"/>
              <a:t> 01 </a:t>
            </a:r>
            <a:r>
              <a:rPr lang="en-US" sz="2400" dirty="0" err="1" smtClean="0"/>
              <a:t>trường</a:t>
            </a:r>
            <a:r>
              <a:rPr lang="en-US" sz="2400" dirty="0" smtClean="0"/>
              <a:t> </a:t>
            </a:r>
            <a:r>
              <a:rPr lang="en-US" sz="2400" dirty="0" err="1" smtClean="0"/>
              <a:t>hợp</a:t>
            </a:r>
            <a:r>
              <a:rPr lang="en-US" sz="2400" dirty="0" smtClean="0"/>
              <a:t> </a:t>
            </a:r>
            <a:r>
              <a:rPr lang="en-US" sz="2400" dirty="0" err="1" smtClean="0"/>
              <a:t>đã</a:t>
            </a:r>
            <a:r>
              <a:rPr lang="en-US" sz="2400" dirty="0" smtClean="0"/>
              <a:t> </a:t>
            </a:r>
            <a:r>
              <a:rPr lang="en-US" sz="2400" dirty="0" err="1" smtClean="0"/>
              <a:t>ra</a:t>
            </a:r>
            <a:r>
              <a:rPr lang="en-US" sz="2400" dirty="0" smtClean="0"/>
              <a:t> </a:t>
            </a:r>
            <a:r>
              <a:rPr lang="en-US" sz="2400" dirty="0" err="1" smtClean="0"/>
              <a:t>viện</a:t>
            </a:r>
            <a:r>
              <a:rPr lang="en-US" sz="2400" dirty="0" smtClean="0"/>
              <a:t>, </a:t>
            </a:r>
            <a:r>
              <a:rPr lang="en-US" sz="2400" dirty="0" err="1" smtClean="0"/>
              <a:t>cách</a:t>
            </a:r>
            <a:r>
              <a:rPr lang="en-US" sz="2400" dirty="0" smtClean="0"/>
              <a:t> </a:t>
            </a:r>
            <a:r>
              <a:rPr lang="en-US" sz="2400" dirty="0" err="1" smtClean="0"/>
              <a:t>ly</a:t>
            </a:r>
            <a:r>
              <a:rPr lang="en-US" sz="2400" dirty="0" smtClean="0"/>
              <a:t> </a:t>
            </a:r>
            <a:r>
              <a:rPr lang="en-US" sz="2400" dirty="0" err="1" smtClean="0"/>
              <a:t>theo</a:t>
            </a:r>
            <a:r>
              <a:rPr lang="en-US" sz="2400" dirty="0" smtClean="0"/>
              <a:t> </a:t>
            </a:r>
            <a:r>
              <a:rPr lang="en-US" sz="2400" dirty="0" err="1" smtClean="0"/>
              <a:t>dõi</a:t>
            </a:r>
            <a:r>
              <a:rPr lang="en-US" sz="2400" dirty="0" smtClean="0"/>
              <a:t> </a:t>
            </a:r>
            <a:r>
              <a:rPr lang="en-US" sz="2400" dirty="0" err="1" smtClean="0"/>
              <a:t>tại</a:t>
            </a:r>
            <a:r>
              <a:rPr lang="en-US" sz="2400" dirty="0" smtClean="0"/>
              <a:t> </a:t>
            </a:r>
            <a:r>
              <a:rPr lang="en-US" sz="2400" dirty="0" err="1" smtClean="0"/>
              <a:t>nhà</a:t>
            </a:r>
            <a:endParaRPr lang="vi-VN" sz="2400" dirty="0" smtClean="0"/>
          </a:p>
          <a:p>
            <a:pPr>
              <a:buNone/>
              <a:defRPr/>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extLst>
          </p:cNvPr>
          <p:cNvSpPr>
            <a:spLocks noGrp="1" noChangeArrowheads="1"/>
          </p:cNvSpPr>
          <p:nvPr>
            <p:ph type="title"/>
          </p:nvPr>
        </p:nvSpPr>
        <p:spPr>
          <a:xfrm>
            <a:off x="457200" y="277813"/>
            <a:ext cx="8229600" cy="636587"/>
          </a:xfrm>
        </p:spPr>
        <p:txBody>
          <a:bodyPr/>
          <a:lstStyle/>
          <a:p>
            <a:pPr eaLnBrk="1" hangingPunct="1">
              <a:defRPr/>
            </a:pPr>
            <a:r>
              <a:rPr lang="en-US" sz="2800" dirty="0" smtClean="0"/>
              <a:t> </a:t>
            </a:r>
            <a:r>
              <a:rPr lang="en-US" sz="2800" dirty="0"/>
              <a:t>HƯỚNG DẪN GIÁM SÁT</a:t>
            </a:r>
          </a:p>
        </p:txBody>
      </p:sp>
      <p:sp>
        <p:nvSpPr>
          <p:cNvPr id="11267" name="Rectangle 3">
            <a:extLst>
              <a:ext uri="{FF2B5EF4-FFF2-40B4-BE49-F238E27FC236}"/>
            </a:extLst>
          </p:cNvPr>
          <p:cNvSpPr>
            <a:spLocks noGrp="1" noChangeArrowheads="1"/>
          </p:cNvSpPr>
          <p:nvPr>
            <p:ph type="body" idx="1"/>
          </p:nvPr>
        </p:nvSpPr>
        <p:spPr>
          <a:xfrm>
            <a:off x="152400" y="1066800"/>
            <a:ext cx="8839200" cy="5064125"/>
          </a:xfrm>
        </p:spPr>
        <p:txBody>
          <a:bodyPr/>
          <a:lstStyle/>
          <a:p>
            <a:pPr algn="just" eaLnBrk="1" hangingPunct="1">
              <a:lnSpc>
                <a:spcPct val="90000"/>
              </a:lnSpc>
              <a:buFont typeface="Wingdings" pitchFamily="2" charset="2"/>
              <a:buNone/>
              <a:defRPr/>
            </a:pPr>
            <a:r>
              <a:rPr lang="en-US" sz="2800" b="1"/>
              <a:t>1. Định nghĩa trường hợp bệnh và người tiếp xúc gần</a:t>
            </a:r>
            <a:endParaRPr lang="en-US" sz="2800"/>
          </a:p>
          <a:p>
            <a:pPr algn="just" eaLnBrk="1" hangingPunct="1">
              <a:lnSpc>
                <a:spcPct val="90000"/>
              </a:lnSpc>
              <a:buFont typeface="Wingdings" pitchFamily="2" charset="2"/>
              <a:buNone/>
              <a:defRPr/>
            </a:pPr>
            <a:r>
              <a:rPr lang="en-US" sz="2800"/>
              <a:t>1.1. Trường hợp bệnh nghi ngờ (trường hợp bệnh giám sát)</a:t>
            </a:r>
          </a:p>
          <a:p>
            <a:pPr algn="just" eaLnBrk="1" hangingPunct="1">
              <a:lnSpc>
                <a:spcPct val="90000"/>
              </a:lnSpc>
              <a:buFont typeface="Wingdings" pitchFamily="2" charset="2"/>
              <a:buNone/>
              <a:defRPr/>
            </a:pPr>
            <a:r>
              <a:rPr lang="en-US" sz="2800"/>
              <a:t>Là trường hợp nhiễm trùng đường hô hấp cấp tính, với các biểu hiện sốt, ho, có thể có khó thở và có một trong các yếu tố dịch tễ sau:</a:t>
            </a:r>
          </a:p>
          <a:p>
            <a:pPr algn="just" eaLnBrk="1" hangingPunct="1">
              <a:lnSpc>
                <a:spcPct val="90000"/>
              </a:lnSpc>
              <a:buFont typeface="Wingdings" pitchFamily="2" charset="2"/>
              <a:buNone/>
              <a:defRPr/>
            </a:pPr>
            <a:r>
              <a:rPr lang="en-US" sz="2800"/>
              <a:t>- Có tiền sử đến/ở/về từ vùng có dịch trong vòng 14 ngày trước khi khởi phát bệnh; hoặc:</a:t>
            </a:r>
          </a:p>
          <a:p>
            <a:pPr algn="just" eaLnBrk="1" hangingPunct="1">
              <a:lnSpc>
                <a:spcPct val="90000"/>
              </a:lnSpc>
              <a:buFont typeface="Wingdings" pitchFamily="2" charset="2"/>
              <a:buNone/>
              <a:defRPr/>
            </a:pPr>
            <a:r>
              <a:rPr lang="en-US" sz="2800"/>
              <a:t>- Tiếp xúc gần (trong vòng 2 mét) với trường hợp mắc hoặc nghi ngờ mắc bệnh viêm đường hô hấp cấp do nCoV.</a:t>
            </a:r>
          </a:p>
          <a:p>
            <a:pPr algn="just" eaLnBrk="1" hangingPunct="1">
              <a:lnSpc>
                <a:spcPct val="90000"/>
              </a:lnSpc>
              <a:buFont typeface="Wingdings" pitchFamily="2" charset="2"/>
              <a:buNone/>
              <a:defRPr/>
            </a:pPr>
            <a:r>
              <a:rPr lang="en-US" sz="2800"/>
              <a:t>1.2. Trường hợp bệnh xác định</a:t>
            </a:r>
          </a:p>
          <a:p>
            <a:pPr algn="just" eaLnBrk="1" hangingPunct="1">
              <a:lnSpc>
                <a:spcPct val="90000"/>
              </a:lnSpc>
              <a:buFont typeface="Wingdings" pitchFamily="2" charset="2"/>
              <a:buNone/>
              <a:defRPr/>
            </a:pPr>
            <a:r>
              <a:rPr lang="en-US" sz="2800"/>
              <a:t>Là trường hợp bệnh nghi ngờ có xét nghiệm khẳng định nhiễm vi rút nCoV.</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extLst>
          </p:cNvPr>
          <p:cNvSpPr>
            <a:spLocks noGrp="1" noChangeArrowheads="1"/>
          </p:cNvSpPr>
          <p:nvPr>
            <p:ph type="body" idx="1"/>
          </p:nvPr>
        </p:nvSpPr>
        <p:spPr>
          <a:xfrm>
            <a:off x="228600" y="457200"/>
            <a:ext cx="8686800" cy="5673725"/>
          </a:xfrm>
        </p:spPr>
        <p:txBody>
          <a:bodyPr/>
          <a:lstStyle/>
          <a:p>
            <a:pPr algn="just" eaLnBrk="1" hangingPunct="1">
              <a:buFont typeface="Wingdings" pitchFamily="2" charset="2"/>
              <a:buNone/>
              <a:defRPr/>
            </a:pPr>
            <a:r>
              <a:rPr lang="en-US" sz="2800"/>
              <a:t>1.3. Người tiếp xúc gần</a:t>
            </a:r>
          </a:p>
          <a:p>
            <a:pPr algn="just" eaLnBrk="1" hangingPunct="1">
              <a:buFont typeface="Wingdings" pitchFamily="2" charset="2"/>
              <a:buNone/>
              <a:defRPr/>
            </a:pPr>
            <a:r>
              <a:rPr lang="en-US" sz="2800"/>
              <a:t>- Nhân viên Y tế trực tiếp chăm sóc, điều trị trường hợp bệnh xác định; nhân viên Y tế, nhân viên phục vụ khác có tiền sử tiếp xúc với bệnh nhân xác định/phòng điều trị bệnh nhân xác định trong quá trình làm việc.</a:t>
            </a:r>
          </a:p>
          <a:p>
            <a:pPr algn="just" eaLnBrk="1" hangingPunct="1">
              <a:buFont typeface="Wingdings" pitchFamily="2" charset="2"/>
              <a:buNone/>
              <a:defRPr/>
            </a:pPr>
            <a:r>
              <a:rPr lang="en-US" sz="2800"/>
              <a:t>- Người cùng làm việc trong khoảng cách gần hoặc ở cùng phòng làm việc với trường hợp bệnh xác định.</a:t>
            </a:r>
          </a:p>
          <a:p>
            <a:pPr algn="just" eaLnBrk="1" hangingPunct="1">
              <a:buFont typeface="Wingdings" pitchFamily="2" charset="2"/>
              <a:buNone/>
              <a:defRPr/>
            </a:pPr>
            <a:r>
              <a:rPr lang="en-US" sz="2800"/>
              <a:t>- Người ngồi cùng hàng hoặc trước sau hai hàng ghế (2 mét) trên cùng một chuyến xe/toa tàu/máy bay với trường hợp bệnh xác định.</a:t>
            </a:r>
          </a:p>
          <a:p>
            <a:pPr algn="just" eaLnBrk="1" hangingPunct="1">
              <a:buFont typeface="Wingdings" pitchFamily="2" charset="2"/>
              <a:buNone/>
              <a:defRPr/>
            </a:pPr>
            <a:r>
              <a:rPr lang="en-US" sz="2800"/>
              <a:t>- Người sống trong cùng gia đình với trường hợp bệnh xác định.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extLst>
          </p:cNvPr>
          <p:cNvSpPr>
            <a:spLocks noGrp="1" noChangeArrowheads="1"/>
          </p:cNvSpPr>
          <p:nvPr>
            <p:ph type="body" idx="1"/>
          </p:nvPr>
        </p:nvSpPr>
        <p:spPr>
          <a:xfrm>
            <a:off x="457200" y="609600"/>
            <a:ext cx="8229600" cy="5521325"/>
          </a:xfrm>
        </p:spPr>
        <p:txBody>
          <a:bodyPr/>
          <a:lstStyle/>
          <a:p>
            <a:pPr algn="just" eaLnBrk="1" hangingPunct="1">
              <a:buFont typeface="Wingdings" pitchFamily="2" charset="2"/>
              <a:buNone/>
              <a:defRPr/>
            </a:pPr>
            <a:r>
              <a:rPr lang="en-US" b="1"/>
              <a:t>2. Định nghĩa ổ dịch</a:t>
            </a:r>
            <a:endParaRPr lang="en-US" b="1" i="1"/>
          </a:p>
          <a:p>
            <a:pPr algn="just" eaLnBrk="1" hangingPunct="1">
              <a:buFont typeface="Wingdings" pitchFamily="2" charset="2"/>
              <a:buNone/>
              <a:defRPr/>
            </a:pPr>
            <a:r>
              <a:rPr lang="en-US" b="1" i="1"/>
              <a:t>2.1. Ổ dịch:</a:t>
            </a:r>
            <a:r>
              <a:rPr lang="en-US"/>
              <a:t> một nơi (thôn, xóm, đội/tổ dân phố/ấp/khóm/đơn vị...) ghi nhận từ 1 trường hợp bệnh xác định trở lên.</a:t>
            </a:r>
            <a:endParaRPr lang="en-US" b="1" i="1"/>
          </a:p>
          <a:p>
            <a:pPr algn="just" eaLnBrk="1" hangingPunct="1">
              <a:buFont typeface="Wingdings" pitchFamily="2" charset="2"/>
              <a:buNone/>
              <a:defRPr/>
            </a:pPr>
            <a:r>
              <a:rPr lang="en-US" b="1" i="1"/>
              <a:t>2.2. Ổ dịch chấm dứt:</a:t>
            </a:r>
            <a:r>
              <a:rPr lang="en-US"/>
              <a:t> khi không ghi nhận trường hợp mắc mới trong vòng 21 ngày kể từ ngày khởi phát trường hợp bệnh gần nhất.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extLst>
          </p:cNvPr>
          <p:cNvSpPr>
            <a:spLocks noGrp="1" noChangeArrowheads="1"/>
          </p:cNvSpPr>
          <p:nvPr>
            <p:ph type="title"/>
          </p:nvPr>
        </p:nvSpPr>
        <p:spPr>
          <a:xfrm>
            <a:off x="457200" y="277813"/>
            <a:ext cx="8229600" cy="560387"/>
          </a:xfrm>
        </p:spPr>
        <p:txBody>
          <a:bodyPr/>
          <a:lstStyle/>
          <a:p>
            <a:pPr eaLnBrk="1" hangingPunct="1">
              <a:defRPr/>
            </a:pPr>
            <a:r>
              <a:rPr lang="en-US" sz="2800" dirty="0" smtClean="0"/>
              <a:t> </a:t>
            </a:r>
            <a:r>
              <a:rPr lang="en-US" sz="2800" dirty="0"/>
              <a:t>CÁC BIỆN PHÁP PHÒNG BỆNH</a:t>
            </a:r>
          </a:p>
        </p:txBody>
      </p:sp>
      <p:sp>
        <p:nvSpPr>
          <p:cNvPr id="18435" name="Rectangle 3">
            <a:extLst>
              <a:ext uri="{FF2B5EF4-FFF2-40B4-BE49-F238E27FC236}"/>
            </a:extLst>
          </p:cNvPr>
          <p:cNvSpPr>
            <a:spLocks noGrp="1" noChangeArrowheads="1"/>
          </p:cNvSpPr>
          <p:nvPr>
            <p:ph type="body" idx="1"/>
          </p:nvPr>
        </p:nvSpPr>
        <p:spPr>
          <a:xfrm>
            <a:off x="228600" y="914400"/>
            <a:ext cx="8686800" cy="5791200"/>
          </a:xfrm>
        </p:spPr>
        <p:txBody>
          <a:bodyPr/>
          <a:lstStyle/>
          <a:p>
            <a:pPr algn="just" eaLnBrk="1" hangingPunct="1">
              <a:lnSpc>
                <a:spcPct val="80000"/>
              </a:lnSpc>
              <a:buFont typeface="Wingdings" pitchFamily="2" charset="2"/>
              <a:buNone/>
              <a:defRPr/>
            </a:pPr>
            <a:r>
              <a:rPr lang="en-US" sz="2400" b="1"/>
              <a:t>1. Biện pháp phòng bệnh không đặc hiệu</a:t>
            </a:r>
            <a:endParaRPr lang="en-US" sz="2400"/>
          </a:p>
          <a:p>
            <a:pPr algn="just" eaLnBrk="1" hangingPunct="1">
              <a:lnSpc>
                <a:spcPct val="80000"/>
              </a:lnSpc>
              <a:buFont typeface="Wingdings" pitchFamily="2" charset="2"/>
              <a:buNone/>
              <a:defRPr/>
            </a:pPr>
            <a:r>
              <a:rPr lang="en-US" sz="2400"/>
              <a:t>- Tuyên truyền cho người dân về bệnh viêm đường hô hấp cấp tính do nCoV và các biện pháp phòng bệnh, cũng như cách thức tự theo dõi sức khỏe, khai báo khi có biểu hiện nghi ngờ mắc bệnh, đặc biệt cho những người đến Việt Nam từ vùng có dịch hay những người từ Việt Nam đến vùng có dịch.</a:t>
            </a:r>
          </a:p>
          <a:p>
            <a:pPr algn="just" eaLnBrk="1" hangingPunct="1">
              <a:lnSpc>
                <a:spcPct val="80000"/>
              </a:lnSpc>
              <a:buFont typeface="Wingdings" pitchFamily="2" charset="2"/>
              <a:buNone/>
              <a:defRPr/>
            </a:pPr>
            <a:r>
              <a:rPr lang="en-US" sz="2400"/>
              <a:t>- Người có các triệu chứng viêm đường hô hấp hoặc nghi ngờ mắc bệnh như sốt, ho, khó thở không nên đi du lịch hoặc đến nơi tập trung đông người.</a:t>
            </a:r>
          </a:p>
          <a:p>
            <a:pPr algn="just" eaLnBrk="1" hangingPunct="1">
              <a:lnSpc>
                <a:spcPct val="80000"/>
              </a:lnSpc>
              <a:buFont typeface="Wingdings" pitchFamily="2" charset="2"/>
              <a:buNone/>
              <a:defRPr/>
            </a:pPr>
            <a:r>
              <a:rPr lang="en-US" sz="2400"/>
              <a:t>- Tránh tiếp xúc với người bị bệnh đường hô hấp cấp tính. Khi cần tiếp xúc với người bệnh, phải đeo khẩu trang y tế và giữ khoảng cách khi tiếp xúc.</a:t>
            </a:r>
          </a:p>
          <a:p>
            <a:pPr algn="just" eaLnBrk="1" hangingPunct="1">
              <a:lnSpc>
                <a:spcPct val="80000"/>
              </a:lnSpc>
              <a:buFont typeface="Wingdings" pitchFamily="2" charset="2"/>
              <a:buNone/>
              <a:defRPr/>
            </a:pPr>
            <a:r>
              <a:rPr lang="en-US" sz="2400"/>
              <a:t>- Che miệng và mùi khi ho hoặc hắt hơi; tốt nhất bằng khăn vải hoặc khăn tay khi ho hoặc hắt hơi để làm giảm phát tán các dịch tiết đường hô hấp, sau đó hủy hoặc giặt sạch khăn ngay.</a:t>
            </a:r>
          </a:p>
          <a:p>
            <a:pPr algn="just" eaLnBrk="1" hangingPunct="1">
              <a:lnSpc>
                <a:spcPct val="80000"/>
              </a:lnSpc>
              <a:buFont typeface="Wingdings" pitchFamily="2" charset="2"/>
              <a:buNone/>
              <a:defRPr/>
            </a:pPr>
            <a:r>
              <a:rPr lang="en-US" sz="2400"/>
              <a:t>- Giữ vệ sinh cá nhân, rửa tay thường xuyên bằng xà phòng, tránh đưa tay lên mắt, mũi, miệng.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Maple</Template>
  <TotalTime>427</TotalTime>
  <Words>1334</Words>
  <Application>Microsoft Office PowerPoint</Application>
  <PresentationFormat>On-screen Show (4:3)</PresentationFormat>
  <Paragraphs>98</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Times New Roman</vt:lpstr>
      <vt:lpstr>Wingdings</vt:lpstr>
      <vt:lpstr>Maple</vt:lpstr>
      <vt:lpstr>Hướng dẫn  Giám sát và phòng, chống bệnh viêm đường hô hấp cấp do chủng mới của vi rút Corona (nCoV) </vt:lpstr>
      <vt:lpstr>PowerPoint Presentation</vt:lpstr>
      <vt:lpstr>PowerPoint Presentation</vt:lpstr>
      <vt:lpstr>PowerPoint Presentation</vt:lpstr>
      <vt:lpstr>PowerPoint Presentation</vt:lpstr>
      <vt:lpstr> HƯỚNG DẪN GIÁM SÁT</vt:lpstr>
      <vt:lpstr>PowerPoint Presentation</vt:lpstr>
      <vt:lpstr>PowerPoint Presentation</vt:lpstr>
      <vt:lpstr> CÁC BIỆN PHÁP PHÒNG BỆNH</vt:lpstr>
      <vt:lpstr>PowerPoint Presentation</vt:lpstr>
      <vt:lpstr>PowerPoint Presentation</vt:lpstr>
      <vt:lpstr>PowerPoint Presentation</vt:lpstr>
      <vt:lpstr>PowerPoint Presentation</vt:lpstr>
      <vt:lpstr>PowerPoint Presentation</vt:lpstr>
      <vt:lpstr>PowerPoint Presentation</vt:lpstr>
      <vt:lpstr>Khử trùng phòng virus Corona học đường </vt:lpstr>
      <vt:lpstr>PowerPoint Presentation</vt:lpstr>
      <vt:lpstr>PowerPoint Presentation</vt:lpstr>
      <vt:lpstr>PowerPoint Presentation</vt:lpstr>
      <vt:lpstr>PowerPoint Presentation</vt:lpstr>
      <vt:lpstr>PowerPoint Presentation</vt:lpstr>
    </vt:vector>
  </TitlesOfParts>
  <Company>0906 052 212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Hướng dẫn  tạm thời giám sát và phòng, chống bệnh viêm đường hô hấp cấp do chủng mới của vi rút Corona (nCoV) (Ban hành kèm theo Quyết định số 181/QĐ-BYT ngày 21 /01 /2020 của Bộ trưởng Bộ Y tế)</dc:title>
  <dc:creator>TLINH</dc:creator>
  <cp:lastModifiedBy>Them NV</cp:lastModifiedBy>
  <cp:revision>30</cp:revision>
  <dcterms:created xsi:type="dcterms:W3CDTF">2020-01-30T10:06:22Z</dcterms:created>
  <dcterms:modified xsi:type="dcterms:W3CDTF">2020-02-06T05:05:21Z</dcterms:modified>
</cp:coreProperties>
</file>